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sldIdLst>
    <p:sldId id="256" r:id="rId4"/>
    <p:sldId id="257" r:id="rId5"/>
    <p:sldId id="262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4" r:id="rId50"/>
    <p:sldId id="302" r:id="rId51"/>
    <p:sldId id="303" r:id="rId52"/>
    <p:sldId id="305" r:id="rId53"/>
    <p:sldId id="314" r:id="rId54"/>
    <p:sldId id="320" r:id="rId55"/>
    <p:sldId id="306" r:id="rId56"/>
    <p:sldId id="307" r:id="rId57"/>
    <p:sldId id="308" r:id="rId58"/>
    <p:sldId id="309" r:id="rId59"/>
    <p:sldId id="310" r:id="rId60"/>
    <p:sldId id="311" r:id="rId61"/>
    <p:sldId id="319" r:id="rId62"/>
    <p:sldId id="312" r:id="rId63"/>
    <p:sldId id="313" r:id="rId64"/>
    <p:sldId id="315" r:id="rId65"/>
    <p:sldId id="316" r:id="rId66"/>
    <p:sldId id="317" r:id="rId67"/>
    <p:sldId id="318" r:id="rId68"/>
    <p:sldId id="323" r:id="rId69"/>
    <p:sldId id="324" r:id="rId70"/>
    <p:sldId id="325" r:id="rId71"/>
    <p:sldId id="326" r:id="rId72"/>
    <p:sldId id="327" r:id="rId73"/>
    <p:sldId id="346" r:id="rId74"/>
  </p:sldIdLst>
  <p:sldSz cx="9144000" cy="5143500" type="screen16x9"/>
  <p:notesSz cx="6858000" cy="9144000"/>
  <p:defaultTextStyle>
    <a:defPPr>
      <a:defRPr lang="fr-FR"/>
    </a:defPPr>
    <a:lvl1pPr marL="0" algn="l" defTabSz="9139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70" algn="l" defTabSz="9139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939" algn="l" defTabSz="9139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908" algn="l" defTabSz="9139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877" algn="l" defTabSz="9139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846" algn="l" defTabSz="9139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816" algn="l" defTabSz="9139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784" algn="l" defTabSz="9139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754" algn="l" defTabSz="9139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40" d="100"/>
          <a:sy n="140" d="100"/>
        </p:scale>
        <p:origin x="-804" y="-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26"/>
            <a:ext cx="7772400" cy="110251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1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8DC9-30E4-4C9C-87FD-C7FAB308B266}" type="datetimeFigureOut">
              <a:rPr lang="fr-FR" smtClean="0"/>
              <a:t>13/05/2018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78B3-611A-49D9-A969-B250DF4E15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5164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8DC9-30E4-4C9C-87FD-C7FAB308B266}" type="datetimeFigureOut">
              <a:rPr lang="fr-FR" smtClean="0"/>
              <a:t>13/05/2018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78B3-611A-49D9-A969-B250DF4E15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849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8DC9-30E4-4C9C-87FD-C7FAB308B266}" type="datetimeFigureOut">
              <a:rPr lang="fr-FR" smtClean="0"/>
              <a:t>13/05/2018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78B3-611A-49D9-A969-B250DF4E15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5732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8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1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CDE6-8A53-43BD-B3D7-7822C2AA763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C6A45-B82B-48CB-95E2-AC8DD5B9308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151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CDE6-8A53-43BD-B3D7-7822C2AA763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C6A45-B82B-48CB-95E2-AC8DD5B9308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667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97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9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9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8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8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8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CDE6-8A53-43BD-B3D7-7822C2AA763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C6A45-B82B-48CB-95E2-AC8DD5B9308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738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42906" y="1600201"/>
            <a:ext cx="3009901" cy="452556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505206" y="1600201"/>
            <a:ext cx="3009901" cy="452556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CDE6-8A53-43BD-B3D7-7822C2AA763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C6A45-B82B-48CB-95E2-AC8DD5B9308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497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3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70" indent="0">
              <a:buNone/>
              <a:defRPr sz="2000" b="1"/>
            </a:lvl2pPr>
            <a:lvl3pPr marL="913939" indent="0">
              <a:buNone/>
              <a:defRPr sz="1800" b="1"/>
            </a:lvl3pPr>
            <a:lvl4pPr marL="1370908" indent="0">
              <a:buNone/>
              <a:defRPr sz="1600" b="1"/>
            </a:lvl4pPr>
            <a:lvl5pPr marL="1827877" indent="0">
              <a:buNone/>
              <a:defRPr sz="1600" b="1"/>
            </a:lvl5pPr>
            <a:lvl6pPr marL="2284846" indent="0">
              <a:buNone/>
              <a:defRPr sz="1600" b="1"/>
            </a:lvl6pPr>
            <a:lvl7pPr marL="2741816" indent="0">
              <a:buNone/>
              <a:defRPr sz="1600" b="1"/>
            </a:lvl7pPr>
            <a:lvl8pPr marL="3198784" indent="0">
              <a:buNone/>
              <a:defRPr sz="1600" b="1"/>
            </a:lvl8pPr>
            <a:lvl9pPr marL="3655754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3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70" indent="0">
              <a:buNone/>
              <a:defRPr sz="2000" b="1"/>
            </a:lvl2pPr>
            <a:lvl3pPr marL="913939" indent="0">
              <a:buNone/>
              <a:defRPr sz="1800" b="1"/>
            </a:lvl3pPr>
            <a:lvl4pPr marL="1370908" indent="0">
              <a:buNone/>
              <a:defRPr sz="1600" b="1"/>
            </a:lvl4pPr>
            <a:lvl5pPr marL="1827877" indent="0">
              <a:buNone/>
              <a:defRPr sz="1600" b="1"/>
            </a:lvl5pPr>
            <a:lvl6pPr marL="2284846" indent="0">
              <a:buNone/>
              <a:defRPr sz="1600" b="1"/>
            </a:lvl6pPr>
            <a:lvl7pPr marL="2741816" indent="0">
              <a:buNone/>
              <a:defRPr sz="1600" b="1"/>
            </a:lvl7pPr>
            <a:lvl8pPr marL="3198784" indent="0">
              <a:buNone/>
              <a:defRPr sz="1600" b="1"/>
            </a:lvl8pPr>
            <a:lvl9pPr marL="3655754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CDE6-8A53-43BD-B3D7-7822C2AA763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C6A45-B82B-48CB-95E2-AC8DD5B9308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659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CDE6-8A53-43BD-B3D7-7822C2AA763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C6A45-B82B-48CB-95E2-AC8DD5B9308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501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CDE6-8A53-43BD-B3D7-7822C2AA763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C6A45-B82B-48CB-95E2-AC8DD5B9308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469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8" y="204795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5" y="204795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8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970" indent="0">
              <a:buNone/>
              <a:defRPr sz="1200"/>
            </a:lvl2pPr>
            <a:lvl3pPr marL="913939" indent="0">
              <a:buNone/>
              <a:defRPr sz="1000"/>
            </a:lvl3pPr>
            <a:lvl4pPr marL="1370908" indent="0">
              <a:buNone/>
              <a:defRPr sz="900"/>
            </a:lvl4pPr>
            <a:lvl5pPr marL="1827877" indent="0">
              <a:buNone/>
              <a:defRPr sz="900"/>
            </a:lvl5pPr>
            <a:lvl6pPr marL="2284846" indent="0">
              <a:buNone/>
              <a:defRPr sz="900"/>
            </a:lvl6pPr>
            <a:lvl7pPr marL="2741816" indent="0">
              <a:buNone/>
              <a:defRPr sz="900"/>
            </a:lvl7pPr>
            <a:lvl8pPr marL="3198784" indent="0">
              <a:buNone/>
              <a:defRPr sz="900"/>
            </a:lvl8pPr>
            <a:lvl9pPr marL="3655754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CDE6-8A53-43BD-B3D7-7822C2AA763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C6A45-B82B-48CB-95E2-AC8DD5B9308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58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8DC9-30E4-4C9C-87FD-C7FAB308B266}" type="datetimeFigureOut">
              <a:rPr lang="fr-FR" smtClean="0"/>
              <a:t>13/05/2018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78B3-611A-49D9-A969-B250DF4E15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42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7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7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970" indent="0">
              <a:buNone/>
              <a:defRPr sz="2800"/>
            </a:lvl2pPr>
            <a:lvl3pPr marL="913939" indent="0">
              <a:buNone/>
              <a:defRPr sz="2400"/>
            </a:lvl3pPr>
            <a:lvl4pPr marL="1370908" indent="0">
              <a:buNone/>
              <a:defRPr sz="2000"/>
            </a:lvl4pPr>
            <a:lvl5pPr marL="1827877" indent="0">
              <a:buNone/>
              <a:defRPr sz="2000"/>
            </a:lvl5pPr>
            <a:lvl6pPr marL="2284846" indent="0">
              <a:buNone/>
              <a:defRPr sz="2000"/>
            </a:lvl6pPr>
            <a:lvl7pPr marL="2741816" indent="0">
              <a:buNone/>
              <a:defRPr sz="2000"/>
            </a:lvl7pPr>
            <a:lvl8pPr marL="3198784" indent="0">
              <a:buNone/>
              <a:defRPr sz="2000"/>
            </a:lvl8pPr>
            <a:lvl9pPr marL="3655754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7" y="4025505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6970" indent="0">
              <a:buNone/>
              <a:defRPr sz="1200"/>
            </a:lvl2pPr>
            <a:lvl3pPr marL="913939" indent="0">
              <a:buNone/>
              <a:defRPr sz="1000"/>
            </a:lvl3pPr>
            <a:lvl4pPr marL="1370908" indent="0">
              <a:buNone/>
              <a:defRPr sz="900"/>
            </a:lvl4pPr>
            <a:lvl5pPr marL="1827877" indent="0">
              <a:buNone/>
              <a:defRPr sz="900"/>
            </a:lvl5pPr>
            <a:lvl6pPr marL="2284846" indent="0">
              <a:buNone/>
              <a:defRPr sz="900"/>
            </a:lvl6pPr>
            <a:lvl7pPr marL="2741816" indent="0">
              <a:buNone/>
              <a:defRPr sz="900"/>
            </a:lvl7pPr>
            <a:lvl8pPr marL="3198784" indent="0">
              <a:buNone/>
              <a:defRPr sz="900"/>
            </a:lvl8pPr>
            <a:lvl9pPr marL="3655754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CDE6-8A53-43BD-B3D7-7822C2AA763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C6A45-B82B-48CB-95E2-AC8DD5B9308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1133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CDE6-8A53-43BD-B3D7-7822C2AA763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C6A45-B82B-48CB-95E2-AC8DD5B9308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4993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4972050" y="275041"/>
            <a:ext cx="1543050" cy="585073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42907" y="275041"/>
            <a:ext cx="4476751" cy="585073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CDE6-8A53-43BD-B3D7-7822C2AA763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C6A45-B82B-48CB-95E2-AC8DD5B9308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3206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9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8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7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ED0D8-047A-4B56-8C48-B325EE4A0166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EB82-8464-4F31-AD21-3BD11ECCA811}" type="slidenum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972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ED0D8-047A-4B56-8C48-B325EE4A0166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EB82-8464-4F31-AD21-3BD11ECCA811}" type="slidenum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427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4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8962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2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ED0D8-047A-4B56-8C48-B325EE4A0166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EB82-8464-4F31-AD21-3BD11ECCA811}" type="slidenum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6660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300" y="1200151"/>
            <a:ext cx="43815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29200" y="1200151"/>
            <a:ext cx="43815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ED0D8-047A-4B56-8C48-B325EE4A0166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EB82-8464-4F31-AD21-3BD11ECCA811}" type="slidenum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086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ED0D8-047A-4B56-8C48-B325EE4A0166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EB82-8464-4F31-AD21-3BD11ECCA811}" type="slidenum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789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ED0D8-047A-4B56-8C48-B325EE4A0166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EB82-8464-4F31-AD21-3BD11ECCA811}" type="slidenum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2892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ED0D8-047A-4B56-8C48-B325EE4A0166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EB82-8464-4F31-AD21-3BD11ECCA811}" type="slidenum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591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97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9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9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8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8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8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8DC9-30E4-4C9C-87FD-C7FAB308B266}" type="datetimeFigureOut">
              <a:rPr lang="fr-FR" smtClean="0"/>
              <a:t>13/05/2018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78B3-611A-49D9-A969-B250DF4E15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3940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313" cy="871538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313" cy="3518297"/>
          </a:xfrm>
        </p:spPr>
        <p:txBody>
          <a:bodyPr/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ED0D8-047A-4B56-8C48-B325EE4A0166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EB82-8464-4F31-AD21-3BD11ECCA811}" type="slidenum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0808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700"/>
            </a:lvl1pPr>
            <a:lvl2pPr marL="389626" indent="0">
              <a:buNone/>
              <a:defRPr sz="2400"/>
            </a:lvl2pPr>
            <a:lvl3pPr marL="779252" indent="0">
              <a:buNone/>
              <a:defRPr sz="2000"/>
            </a:lvl3pPr>
            <a:lvl4pPr marL="1168878" indent="0">
              <a:buNone/>
              <a:defRPr sz="1700"/>
            </a:lvl4pPr>
            <a:lvl5pPr marL="1558503" indent="0">
              <a:buNone/>
              <a:defRPr sz="1700"/>
            </a:lvl5pPr>
            <a:lvl6pPr marL="1948129" indent="0">
              <a:buNone/>
              <a:defRPr sz="1700"/>
            </a:lvl6pPr>
            <a:lvl7pPr marL="2337755" indent="0">
              <a:buNone/>
              <a:defRPr sz="1700"/>
            </a:lvl7pPr>
            <a:lvl8pPr marL="2727381" indent="0">
              <a:buNone/>
              <a:defRPr sz="1700"/>
            </a:lvl8pPr>
            <a:lvl9pPr marL="3117007" indent="0">
              <a:buNone/>
              <a:defRPr sz="17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ED0D8-047A-4B56-8C48-B325EE4A0166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EB82-8464-4F31-AD21-3BD11ECCA811}" type="slidenum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8350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ED0D8-047A-4B56-8C48-B325EE4A0166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EB82-8464-4F31-AD21-3BD11ECCA811}" type="slidenum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0886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81850" y="205980"/>
            <a:ext cx="2228850" cy="4388644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301" y="205980"/>
            <a:ext cx="6534150" cy="438864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ED0D8-047A-4B56-8C48-B325EE4A0166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EB82-8464-4F31-AD21-3BD11ECCA811}" type="slidenum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895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8DC9-30E4-4C9C-87FD-C7FAB308B266}" type="datetimeFigureOut">
              <a:rPr lang="fr-FR" smtClean="0"/>
              <a:t>13/05/2018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78B3-611A-49D9-A969-B250DF4E15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5275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70" indent="0">
              <a:buNone/>
              <a:defRPr sz="2000" b="1"/>
            </a:lvl2pPr>
            <a:lvl3pPr marL="913939" indent="0">
              <a:buNone/>
              <a:defRPr sz="1800" b="1"/>
            </a:lvl3pPr>
            <a:lvl4pPr marL="1370908" indent="0">
              <a:buNone/>
              <a:defRPr sz="1600" b="1"/>
            </a:lvl4pPr>
            <a:lvl5pPr marL="1827877" indent="0">
              <a:buNone/>
              <a:defRPr sz="1600" b="1"/>
            </a:lvl5pPr>
            <a:lvl6pPr marL="2284846" indent="0">
              <a:buNone/>
              <a:defRPr sz="1600" b="1"/>
            </a:lvl6pPr>
            <a:lvl7pPr marL="2741816" indent="0">
              <a:buNone/>
              <a:defRPr sz="1600" b="1"/>
            </a:lvl7pPr>
            <a:lvl8pPr marL="3198784" indent="0">
              <a:buNone/>
              <a:defRPr sz="1600" b="1"/>
            </a:lvl8pPr>
            <a:lvl9pPr marL="3655754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70" indent="0">
              <a:buNone/>
              <a:defRPr sz="2000" b="1"/>
            </a:lvl2pPr>
            <a:lvl3pPr marL="913939" indent="0">
              <a:buNone/>
              <a:defRPr sz="1800" b="1"/>
            </a:lvl3pPr>
            <a:lvl4pPr marL="1370908" indent="0">
              <a:buNone/>
              <a:defRPr sz="1600" b="1"/>
            </a:lvl4pPr>
            <a:lvl5pPr marL="1827877" indent="0">
              <a:buNone/>
              <a:defRPr sz="1600" b="1"/>
            </a:lvl5pPr>
            <a:lvl6pPr marL="2284846" indent="0">
              <a:buNone/>
              <a:defRPr sz="1600" b="1"/>
            </a:lvl6pPr>
            <a:lvl7pPr marL="2741816" indent="0">
              <a:buNone/>
              <a:defRPr sz="1600" b="1"/>
            </a:lvl7pPr>
            <a:lvl8pPr marL="3198784" indent="0">
              <a:buNone/>
              <a:defRPr sz="1600" b="1"/>
            </a:lvl8pPr>
            <a:lvl9pPr marL="3655754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8DC9-30E4-4C9C-87FD-C7FAB308B266}" type="datetimeFigureOut">
              <a:rPr lang="fr-FR" smtClean="0"/>
              <a:t>13/05/2018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78B3-611A-49D9-A969-B250DF4E15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277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8DC9-30E4-4C9C-87FD-C7FAB308B266}" type="datetimeFigureOut">
              <a:rPr lang="fr-FR" smtClean="0"/>
              <a:t>13/05/2018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78B3-611A-49D9-A969-B250DF4E15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813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8DC9-30E4-4C9C-87FD-C7FAB308B266}" type="datetimeFigureOut">
              <a:rPr lang="fr-FR" smtClean="0"/>
              <a:t>13/05/2018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78B3-611A-49D9-A969-B250DF4E15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0248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8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1" y="204795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8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970" indent="0">
              <a:buNone/>
              <a:defRPr sz="1200"/>
            </a:lvl2pPr>
            <a:lvl3pPr marL="913939" indent="0">
              <a:buNone/>
              <a:defRPr sz="1000"/>
            </a:lvl3pPr>
            <a:lvl4pPr marL="1370908" indent="0">
              <a:buNone/>
              <a:defRPr sz="900"/>
            </a:lvl4pPr>
            <a:lvl5pPr marL="1827877" indent="0">
              <a:buNone/>
              <a:defRPr sz="900"/>
            </a:lvl5pPr>
            <a:lvl6pPr marL="2284846" indent="0">
              <a:buNone/>
              <a:defRPr sz="900"/>
            </a:lvl6pPr>
            <a:lvl7pPr marL="2741816" indent="0">
              <a:buNone/>
              <a:defRPr sz="900"/>
            </a:lvl7pPr>
            <a:lvl8pPr marL="3198784" indent="0">
              <a:buNone/>
              <a:defRPr sz="900"/>
            </a:lvl8pPr>
            <a:lvl9pPr marL="3655754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8DC9-30E4-4C9C-87FD-C7FAB308B266}" type="datetimeFigureOut">
              <a:rPr lang="fr-FR" smtClean="0"/>
              <a:t>13/05/2018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78B3-611A-49D9-A969-B250DF4E15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4382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970" indent="0">
              <a:buNone/>
              <a:defRPr sz="2800"/>
            </a:lvl2pPr>
            <a:lvl3pPr marL="913939" indent="0">
              <a:buNone/>
              <a:defRPr sz="2400"/>
            </a:lvl3pPr>
            <a:lvl4pPr marL="1370908" indent="0">
              <a:buNone/>
              <a:defRPr sz="2000"/>
            </a:lvl4pPr>
            <a:lvl5pPr marL="1827877" indent="0">
              <a:buNone/>
              <a:defRPr sz="2000"/>
            </a:lvl5pPr>
            <a:lvl6pPr marL="2284846" indent="0">
              <a:buNone/>
              <a:defRPr sz="2000"/>
            </a:lvl6pPr>
            <a:lvl7pPr marL="2741816" indent="0">
              <a:buNone/>
              <a:defRPr sz="2000"/>
            </a:lvl7pPr>
            <a:lvl8pPr marL="3198784" indent="0">
              <a:buNone/>
              <a:defRPr sz="2000"/>
            </a:lvl8pPr>
            <a:lvl9pPr marL="3655754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1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970" indent="0">
              <a:buNone/>
              <a:defRPr sz="1200"/>
            </a:lvl2pPr>
            <a:lvl3pPr marL="913939" indent="0">
              <a:buNone/>
              <a:defRPr sz="1000"/>
            </a:lvl3pPr>
            <a:lvl4pPr marL="1370908" indent="0">
              <a:buNone/>
              <a:defRPr sz="900"/>
            </a:lvl4pPr>
            <a:lvl5pPr marL="1827877" indent="0">
              <a:buNone/>
              <a:defRPr sz="900"/>
            </a:lvl5pPr>
            <a:lvl6pPr marL="2284846" indent="0">
              <a:buNone/>
              <a:defRPr sz="900"/>
            </a:lvl6pPr>
            <a:lvl7pPr marL="2741816" indent="0">
              <a:buNone/>
              <a:defRPr sz="900"/>
            </a:lvl7pPr>
            <a:lvl8pPr marL="3198784" indent="0">
              <a:buNone/>
              <a:defRPr sz="900"/>
            </a:lvl8pPr>
            <a:lvl9pPr marL="3655754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8DC9-30E4-4C9C-87FD-C7FAB308B266}" type="datetimeFigureOut">
              <a:rPr lang="fr-FR" smtClean="0"/>
              <a:t>13/05/2018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578B3-611A-49D9-A969-B250DF4E15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549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393" tIns="45698" rIns="91393" bIns="45698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393" tIns="45698" rIns="91393" bIns="45698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393" tIns="45698" rIns="91393" bIns="4569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68DC9-30E4-4C9C-87FD-C7FAB308B266}" type="datetimeFigureOut">
              <a:rPr lang="fr-FR" smtClean="0"/>
              <a:t>13/05/2018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393" tIns="45698" rIns="91393" bIns="4569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393" tIns="45698" rIns="91393" bIns="4569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578B3-611A-49D9-A969-B250DF4E15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9586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393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28" indent="-342728" algn="l" defTabSz="913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76" indent="-285605" algn="l" defTabSz="913939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24" indent="-228484" algn="l" defTabSz="913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392" indent="-228484" algn="l" defTabSz="913939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361" indent="-228484" algn="l" defTabSz="913939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484" algn="l" defTabSz="913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300" indent="-228484" algn="l" defTabSz="913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269" indent="-228484" algn="l" defTabSz="913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38" indent="-228484" algn="l" defTabSz="913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39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70" algn="l" defTabSz="9139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39" algn="l" defTabSz="9139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08" algn="l" defTabSz="9139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77" algn="l" defTabSz="9139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846" algn="l" defTabSz="9139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816" algn="l" defTabSz="9139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784" algn="l" defTabSz="9139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754" algn="l" defTabSz="9139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393" tIns="45698" rIns="91393" bIns="45698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4"/>
            <a:ext cx="8229600" cy="3394472"/>
          </a:xfrm>
          <a:prstGeom prst="rect">
            <a:avLst/>
          </a:prstGeom>
        </p:spPr>
        <p:txBody>
          <a:bodyPr vert="horz" lIns="91393" tIns="45698" rIns="91393" bIns="45698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8" y="4767266"/>
            <a:ext cx="2133599" cy="273843"/>
          </a:xfrm>
          <a:prstGeom prst="rect">
            <a:avLst/>
          </a:prstGeom>
        </p:spPr>
        <p:txBody>
          <a:bodyPr vert="horz" lIns="91393" tIns="45698" rIns="91393" bIns="4569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7CDE6-8A53-43BD-B3D7-7822C2AA7631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13/05/2018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8" y="4767266"/>
            <a:ext cx="2895601" cy="273843"/>
          </a:xfrm>
          <a:prstGeom prst="rect">
            <a:avLst/>
          </a:prstGeom>
        </p:spPr>
        <p:txBody>
          <a:bodyPr vert="horz" lIns="91393" tIns="45698" rIns="91393" bIns="4569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9" y="4767266"/>
            <a:ext cx="2133599" cy="273843"/>
          </a:xfrm>
          <a:prstGeom prst="rect">
            <a:avLst/>
          </a:prstGeom>
        </p:spPr>
        <p:txBody>
          <a:bodyPr vert="horz" lIns="91393" tIns="45698" rIns="91393" bIns="4569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C6A45-B82B-48CB-95E2-AC8DD5B9308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6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393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28" indent="-342728" algn="l" defTabSz="913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76" indent="-285605" algn="l" defTabSz="913939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24" indent="-228484" algn="l" defTabSz="913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392" indent="-228484" algn="l" defTabSz="913939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361" indent="-228484" algn="l" defTabSz="913939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484" algn="l" defTabSz="913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300" indent="-228484" algn="l" defTabSz="913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269" indent="-228484" algn="l" defTabSz="913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38" indent="-228484" algn="l" defTabSz="913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39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70" algn="l" defTabSz="9139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39" algn="l" defTabSz="9139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08" algn="l" defTabSz="9139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77" algn="l" defTabSz="9139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846" algn="l" defTabSz="9139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816" algn="l" defTabSz="9139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784" algn="l" defTabSz="9139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754" algn="l" defTabSz="9139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77925" tIns="38963" rIns="77925" bIns="38963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77925" tIns="38963" rIns="77925" bIns="38963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79252"/>
            <a:fld id="{FEDED0D8-047A-4B56-8C48-B325EE4A0166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 defTabSz="779252"/>
              <a:t>13/05/2018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79252"/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79252"/>
            <a:fld id="{B74EEB82-8464-4F31-AD21-3BD11ECCA811}" type="slidenum">
              <a:rPr lang="fr-FR" smtClean="0">
                <a:solidFill>
                  <a:prstClr val="white">
                    <a:tint val="75000"/>
                  </a:prstClr>
                </a:solidFill>
              </a:rPr>
              <a:pPr defTabSz="779252"/>
              <a:t>‹N°›</a:t>
            </a:fld>
            <a:endParaRPr lang="fr-F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0059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779252" rtl="0" eaLnBrk="1" latinLnBrk="0" hangingPunct="1"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219" indent="-292219" algn="l" defTabSz="7792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142" indent="-243516" algn="l" defTabSz="779252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4065" indent="-194813" algn="l" defTabSz="7792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90" indent="-194813" algn="l" defTabSz="779252" rtl="0" eaLnBrk="1" latinLnBrk="0" hangingPunct="1">
        <a:spcBef>
          <a:spcPct val="200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3316" indent="-194813" algn="l" defTabSz="779252" rtl="0" eaLnBrk="1" latinLnBrk="0" hangingPunct="1">
        <a:spcBef>
          <a:spcPct val="20000"/>
        </a:spcBef>
        <a:buFont typeface="Arial" panose="020B0604020202020204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 rot="19026078">
            <a:off x="5457921" y="1077169"/>
            <a:ext cx="4835575" cy="3021794"/>
            <a:chOff x="323528" y="1419622"/>
            <a:chExt cx="2952328" cy="194421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" name="Triangle isocèle 3"/>
            <p:cNvSpPr/>
            <p:nvPr/>
          </p:nvSpPr>
          <p:spPr>
            <a:xfrm>
              <a:off x="323528" y="1419622"/>
              <a:ext cx="1080120" cy="1944216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Triangle isocèle 4"/>
            <p:cNvSpPr/>
            <p:nvPr/>
          </p:nvSpPr>
          <p:spPr>
            <a:xfrm flipV="1">
              <a:off x="935596" y="1419622"/>
              <a:ext cx="1080120" cy="1944216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Triangle isocèle 5"/>
            <p:cNvSpPr/>
            <p:nvPr/>
          </p:nvSpPr>
          <p:spPr>
            <a:xfrm>
              <a:off x="1556579" y="1419622"/>
              <a:ext cx="1080120" cy="1944216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Triangle isocèle 6"/>
            <p:cNvSpPr/>
            <p:nvPr/>
          </p:nvSpPr>
          <p:spPr>
            <a:xfrm flipV="1">
              <a:off x="2195736" y="1419622"/>
              <a:ext cx="1080120" cy="1944216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à coins arrondis 8"/>
          <p:cNvSpPr/>
          <p:nvPr/>
        </p:nvSpPr>
        <p:spPr>
          <a:xfrm>
            <a:off x="1619674" y="339502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/>
                <a:solidFill>
                  <a:schemeClr val="accent3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Votre texte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261934" y="1995687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/>
                <a:solidFill>
                  <a:schemeClr val="accent3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Votre texte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755578" y="4083918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4400" b="1" dirty="0">
                <a:ln/>
                <a:solidFill>
                  <a:schemeClr val="accent3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Votre texte</a:t>
            </a:r>
          </a:p>
        </p:txBody>
      </p:sp>
    </p:spTree>
    <p:extLst>
      <p:ext uri="{BB962C8B-B14F-4D97-AF65-F5344CB8AC3E}">
        <p14:creationId xmlns:p14="http://schemas.microsoft.com/office/powerpoint/2010/main" val="150003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611566" y="1275606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Votre texte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3059832" y="2499744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/>
                <a:solidFill>
                  <a:schemeClr val="accent3"/>
                </a:solidFill>
              </a:rPr>
              <a:t>Votre texte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473410" y="3939903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Votre texte</a:t>
            </a:r>
          </a:p>
        </p:txBody>
      </p:sp>
    </p:spTree>
    <p:extLst>
      <p:ext uri="{BB962C8B-B14F-4D97-AF65-F5344CB8AC3E}">
        <p14:creationId xmlns:p14="http://schemas.microsoft.com/office/powerpoint/2010/main" val="292269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stretch>
            <a:fillRect t="-1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475662" y="1203600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Votre texte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395542" y="2211711"/>
            <a:ext cx="7488832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………………………. 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1547664" y="3507854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fr-FR" sz="6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Votre texte</a:t>
            </a:r>
          </a:p>
        </p:txBody>
      </p:sp>
    </p:spTree>
    <p:extLst>
      <p:ext uri="{BB962C8B-B14F-4D97-AF65-F5344CB8AC3E}">
        <p14:creationId xmlns:p14="http://schemas.microsoft.com/office/powerpoint/2010/main" val="18201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699794" y="843558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Votre texte 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2051722" y="2139702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Votre texte 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899592" y="3435846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Votre texte </a:t>
            </a:r>
          </a:p>
        </p:txBody>
      </p:sp>
    </p:spTree>
    <p:extLst>
      <p:ext uri="{BB962C8B-B14F-4D97-AF65-F5344CB8AC3E}">
        <p14:creationId xmlns:p14="http://schemas.microsoft.com/office/powerpoint/2010/main" val="287379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 rot="16200000">
            <a:off x="-2229966" y="2229966"/>
            <a:ext cx="5143500" cy="6835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Votre texte 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2987830" y="1059582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Votre texte </a:t>
            </a:r>
          </a:p>
        </p:txBody>
      </p:sp>
    </p:spTree>
    <p:extLst>
      <p:ext uri="{BB962C8B-B14F-4D97-AF65-F5344CB8AC3E}">
        <p14:creationId xmlns:p14="http://schemas.microsoft.com/office/powerpoint/2010/main" val="20280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35496" y="4299942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Votre texte 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3203852" y="51471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Votre texte 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1043614" y="1347615"/>
            <a:ext cx="7056784" cy="23042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115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Votre texte ……..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765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3707905" y="3219822"/>
            <a:ext cx="5410450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fr-FR" sz="5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Votre texte 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1547664" y="1779662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Votre texte </a:t>
            </a:r>
          </a:p>
        </p:txBody>
      </p:sp>
    </p:spTree>
    <p:extLst>
      <p:ext uri="{BB962C8B-B14F-4D97-AF65-F5344CB8AC3E}">
        <p14:creationId xmlns:p14="http://schemas.microsoft.com/office/powerpoint/2010/main" val="397071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259632" y="3901452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Votre texte 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-27538" y="553080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Votre texte </a:t>
            </a:r>
          </a:p>
        </p:txBody>
      </p:sp>
    </p:spTree>
    <p:extLst>
      <p:ext uri="{BB962C8B-B14F-4D97-AF65-F5344CB8AC3E}">
        <p14:creationId xmlns:p14="http://schemas.microsoft.com/office/powerpoint/2010/main" val="167771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467544" y="3888573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206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Votre texte 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1547664" y="195486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Votre texte </a:t>
            </a:r>
          </a:p>
        </p:txBody>
      </p:sp>
    </p:spTree>
    <p:extLst>
      <p:ext uri="{BB962C8B-B14F-4D97-AF65-F5344CB8AC3E}">
        <p14:creationId xmlns:p14="http://schemas.microsoft.com/office/powerpoint/2010/main" val="70232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259632" y="4011910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Votre texte 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179512" y="123478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Votre texte </a:t>
            </a:r>
          </a:p>
        </p:txBody>
      </p:sp>
    </p:spTree>
    <p:extLst>
      <p:ext uri="{BB962C8B-B14F-4D97-AF65-F5344CB8AC3E}">
        <p14:creationId xmlns:p14="http://schemas.microsoft.com/office/powerpoint/2010/main" val="191090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51520" y="3291830"/>
            <a:ext cx="7128792" cy="8640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Votre texte 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1403648" y="1779662"/>
            <a:ext cx="7128792" cy="8640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Votre texte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870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-180528" y="-164553"/>
            <a:ext cx="3384376" cy="2736304"/>
            <a:chOff x="251520" y="123478"/>
            <a:chExt cx="2376264" cy="194421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Ellipse 4"/>
            <p:cNvSpPr/>
            <p:nvPr/>
          </p:nvSpPr>
          <p:spPr>
            <a:xfrm>
              <a:off x="1259632" y="123478"/>
              <a:ext cx="1368152" cy="1368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Ellipse 3"/>
            <p:cNvSpPr/>
            <p:nvPr/>
          </p:nvSpPr>
          <p:spPr>
            <a:xfrm>
              <a:off x="251520" y="699542"/>
              <a:ext cx="1368152" cy="1368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à coins arrondis 6"/>
          <p:cNvSpPr/>
          <p:nvPr/>
        </p:nvSpPr>
        <p:spPr>
          <a:xfrm>
            <a:off x="3707904" y="483519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/>
                <a:solidFill>
                  <a:schemeClr val="accent3"/>
                </a:solidFill>
              </a:rPr>
              <a:t>Votre texte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2483770" y="2175708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/>
                <a:solidFill>
                  <a:schemeClr val="accent5">
                    <a:tint val="50000"/>
                    <a:satMod val="180000"/>
                  </a:schemeClr>
                </a:solidFill>
              </a:rPr>
              <a:t>Votre texte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822588" y="4011912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Votre texte</a:t>
            </a:r>
          </a:p>
        </p:txBody>
      </p:sp>
    </p:spTree>
    <p:extLst>
      <p:ext uri="{BB962C8B-B14F-4D97-AF65-F5344CB8AC3E}">
        <p14:creationId xmlns:p14="http://schemas.microsoft.com/office/powerpoint/2010/main" val="227344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259632" y="4011910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Votre texte 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179512" y="123478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Votre texte </a:t>
            </a:r>
          </a:p>
        </p:txBody>
      </p:sp>
    </p:spTree>
    <p:extLst>
      <p:ext uri="{BB962C8B-B14F-4D97-AF65-F5344CB8AC3E}">
        <p14:creationId xmlns:p14="http://schemas.microsoft.com/office/powerpoint/2010/main" val="92542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187624" y="3651870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Votre texte 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611560" y="627534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Votre texte </a:t>
            </a:r>
          </a:p>
        </p:txBody>
      </p:sp>
    </p:spTree>
    <p:extLst>
      <p:ext uri="{BB962C8B-B14F-4D97-AF65-F5344CB8AC3E}">
        <p14:creationId xmlns:p14="http://schemas.microsoft.com/office/powerpoint/2010/main" val="243365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043608" y="3219823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b="1" dirty="0" smtClean="0">
                <a:ln w="12700">
                  <a:solidFill>
                    <a:sysClr val="windowText" lastClr="000000"/>
                  </a:solidFill>
                  <a:prstDash val="solid"/>
                </a:ln>
                <a:noFill/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Votre Texte</a:t>
            </a:r>
            <a:endParaRPr lang="fr-FR" sz="8800" b="1" dirty="0">
              <a:ln w="12700">
                <a:solidFill>
                  <a:sysClr val="windowText" lastClr="000000"/>
                </a:solidFill>
                <a:prstDash val="solid"/>
              </a:ln>
              <a:noFill/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027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467544" y="627534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Votre texte 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755576" y="3147815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fr-FR" sz="8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Votre texte </a:t>
            </a:r>
          </a:p>
        </p:txBody>
      </p:sp>
    </p:spTree>
    <p:extLst>
      <p:ext uri="{BB962C8B-B14F-4D97-AF65-F5344CB8AC3E}">
        <p14:creationId xmlns:p14="http://schemas.microsoft.com/office/powerpoint/2010/main" val="410630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à coins arrondis 1"/>
          <p:cNvSpPr/>
          <p:nvPr/>
        </p:nvSpPr>
        <p:spPr>
          <a:xfrm>
            <a:off x="467544" y="627534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Votre texte 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539552" y="2355726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Votre texte </a:t>
            </a:r>
          </a:p>
        </p:txBody>
      </p:sp>
    </p:spTree>
    <p:extLst>
      <p:ext uri="{BB962C8B-B14F-4D97-AF65-F5344CB8AC3E}">
        <p14:creationId xmlns:p14="http://schemas.microsoft.com/office/powerpoint/2010/main" val="47644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259632" y="4011910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Votre texte 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179512" y="123478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Votre texte </a:t>
            </a:r>
          </a:p>
        </p:txBody>
      </p:sp>
    </p:spTree>
    <p:extLst>
      <p:ext uri="{BB962C8B-B14F-4D97-AF65-F5344CB8AC3E}">
        <p14:creationId xmlns:p14="http://schemas.microsoft.com/office/powerpoint/2010/main" val="209577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467544" y="627534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Votre texte 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395536" y="2427735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Votre texte </a:t>
            </a:r>
          </a:p>
        </p:txBody>
      </p:sp>
    </p:spTree>
    <p:extLst>
      <p:ext uri="{BB962C8B-B14F-4D97-AF65-F5344CB8AC3E}">
        <p14:creationId xmlns:p14="http://schemas.microsoft.com/office/powerpoint/2010/main" val="103205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1187624" y="4063381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Votre texte</a:t>
            </a:r>
          </a:p>
        </p:txBody>
      </p:sp>
      <p:sp>
        <p:nvSpPr>
          <p:cNvPr id="5" name="Rectangle à coins arrondis 2">
            <a:extLst>
              <a:ext uri="{FF2B5EF4-FFF2-40B4-BE49-F238E27FC236}">
                <a16:creationId xmlns="" xmlns:a16="http://schemas.microsoft.com/office/drawing/2014/main" id="{93B7E197-F54B-475B-86F2-338CFA51F99B}"/>
              </a:ext>
            </a:extLst>
          </p:cNvPr>
          <p:cNvSpPr/>
          <p:nvPr/>
        </p:nvSpPr>
        <p:spPr>
          <a:xfrm>
            <a:off x="899594" y="51471"/>
            <a:ext cx="4824536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="" xmlns:a16="http://schemas.microsoft.com/office/drawing/2014/main" id="{B3E6FE5D-23C1-43B9-B1BE-CA5BEA7B5EE7}"/>
              </a:ext>
            </a:extLst>
          </p:cNvPr>
          <p:cNvSpPr/>
          <p:nvPr/>
        </p:nvSpPr>
        <p:spPr>
          <a:xfrm>
            <a:off x="7668346" y="1995687"/>
            <a:ext cx="1008112" cy="10801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3" tIns="45698" rIns="91393" bIns="45698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fr-FR" sz="11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min" panose="02000500000000000000" pitchFamily="50" charset="-78"/>
                <a:cs typeface="Amin" panose="02000500000000000000" pitchFamily="50" charset="-78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8300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683568" y="339502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0" y="1851670"/>
            <a:ext cx="6192688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Votre texte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="" xmlns:a16="http://schemas.microsoft.com/office/drawing/2014/main" id="{C5C0B978-2A11-407A-A459-89F8B8B32796}"/>
              </a:ext>
            </a:extLst>
          </p:cNvPr>
          <p:cNvSpPr/>
          <p:nvPr/>
        </p:nvSpPr>
        <p:spPr>
          <a:xfrm>
            <a:off x="7668346" y="1311611"/>
            <a:ext cx="1008112" cy="10801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3" tIns="45698" rIns="91393" bIns="45698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fr-FR" sz="11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min" panose="02000500000000000000" pitchFamily="50" charset="-78"/>
                <a:cs typeface="Amin" panose="02000500000000000000" pitchFamily="50" charset="-78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218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à coins arrondis 1"/>
          <p:cNvSpPr/>
          <p:nvPr/>
        </p:nvSpPr>
        <p:spPr>
          <a:xfrm rot="362278">
            <a:off x="4067944" y="3507856"/>
            <a:ext cx="4032448" cy="7200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Votre texte 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-180528" y="51470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8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Votre texte </a:t>
            </a:r>
          </a:p>
        </p:txBody>
      </p:sp>
    </p:spTree>
    <p:extLst>
      <p:ext uri="{BB962C8B-B14F-4D97-AF65-F5344CB8AC3E}">
        <p14:creationId xmlns:p14="http://schemas.microsoft.com/office/powerpoint/2010/main" val="44766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6228190" y="2499744"/>
            <a:ext cx="3384376" cy="2736304"/>
            <a:chOff x="251520" y="123478"/>
            <a:chExt cx="2376264" cy="194421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Ellipse 4"/>
            <p:cNvSpPr/>
            <p:nvPr/>
          </p:nvSpPr>
          <p:spPr>
            <a:xfrm>
              <a:off x="1259632" y="123478"/>
              <a:ext cx="1368152" cy="1368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Ellipse 3"/>
            <p:cNvSpPr/>
            <p:nvPr/>
          </p:nvSpPr>
          <p:spPr>
            <a:xfrm>
              <a:off x="251520" y="699542"/>
              <a:ext cx="1368152" cy="1368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à coins arrondis 6"/>
          <p:cNvSpPr/>
          <p:nvPr/>
        </p:nvSpPr>
        <p:spPr>
          <a:xfrm>
            <a:off x="971602" y="339504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/>
                <a:solidFill>
                  <a:schemeClr val="accent3"/>
                </a:solidFill>
              </a:rPr>
              <a:t>Votre texte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1692516" y="2067696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Votre texte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467544" y="3877230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Votre texte</a:t>
            </a:r>
          </a:p>
        </p:txBody>
      </p:sp>
    </p:spTree>
    <p:extLst>
      <p:ext uri="{BB962C8B-B14F-4D97-AF65-F5344CB8AC3E}">
        <p14:creationId xmlns:p14="http://schemas.microsoft.com/office/powerpoint/2010/main" val="291777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115616" y="3867894"/>
            <a:ext cx="712879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fr-FR" sz="8800" dirty="0">
                <a:solidFill>
                  <a:srgbClr val="FF0000"/>
                </a:solidFill>
              </a:rPr>
              <a:t>Votre texte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-34607" y="196321"/>
            <a:ext cx="4392488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="" xmlns:a16="http://schemas.microsoft.com/office/drawing/2014/main" id="{9FCC952E-756E-4772-8BAF-8A7835FAEEE6}"/>
              </a:ext>
            </a:extLst>
          </p:cNvPr>
          <p:cNvSpPr/>
          <p:nvPr/>
        </p:nvSpPr>
        <p:spPr>
          <a:xfrm>
            <a:off x="7668346" y="1311611"/>
            <a:ext cx="1008112" cy="10801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3" tIns="45698" rIns="91393" bIns="45698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fr-FR" sz="11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min" panose="02000500000000000000" pitchFamily="50" charset="-78"/>
                <a:cs typeface="Amin" panose="02000500000000000000" pitchFamily="50" charset="-78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210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414738" y="11587"/>
            <a:ext cx="5765779" cy="858974"/>
          </a:xfrm>
        </p:spPr>
        <p:txBody>
          <a:bodyPr/>
          <a:lstStyle/>
          <a:p>
            <a:r>
              <a:rPr lang="fr-F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47963" y="987574"/>
            <a:ext cx="8448081" cy="486054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8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Portes ouvertes : </a:t>
            </a:r>
            <a:r>
              <a:rPr lang="fr-FR" sz="8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samedi et dimanche </a:t>
            </a:r>
          </a:p>
        </p:txBody>
      </p:sp>
    </p:spTree>
    <p:extLst>
      <p:ext uri="{BB962C8B-B14F-4D97-AF65-F5344CB8AC3E}">
        <p14:creationId xmlns:p14="http://schemas.microsoft.com/office/powerpoint/2010/main" val="144830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4572000" y="11594"/>
            <a:ext cx="4608508" cy="453929"/>
          </a:xfrm>
          <a:prstGeom prst="rect">
            <a:avLst/>
          </a:prstGeom>
        </p:spPr>
        <p:txBody>
          <a:bodyPr vert="horz" lIns="91393" tIns="45698" rIns="91393" bIns="45698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830854" y="1203598"/>
            <a:ext cx="7482304" cy="486054"/>
          </a:xfrm>
          <a:prstGeom prst="rect">
            <a:avLst/>
          </a:prstGeom>
        </p:spPr>
        <p:txBody>
          <a:bodyPr vert="horz" lIns="91393" tIns="45698" rIns="91393" bIns="45698" rtlCol="0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000" b="1" spc="50" dirty="0">
                <a:ln w="11430"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Ouverture des inscriptions </a:t>
            </a:r>
            <a:r>
              <a:rPr lang="fr-FR" sz="60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  le 20 septembre 2019</a:t>
            </a:r>
          </a:p>
        </p:txBody>
      </p:sp>
    </p:spTree>
    <p:extLst>
      <p:ext uri="{BB962C8B-B14F-4D97-AF65-F5344CB8AC3E}">
        <p14:creationId xmlns:p14="http://schemas.microsoft.com/office/powerpoint/2010/main" val="254014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3414738" y="11587"/>
            <a:ext cx="5765779" cy="858974"/>
          </a:xfrm>
        </p:spPr>
        <p:txBody>
          <a:bodyPr/>
          <a:lstStyle/>
          <a:p>
            <a:r>
              <a:rPr lang="fr-F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Sous-titre 2"/>
          <p:cNvSpPr>
            <a:spLocks noGrp="1"/>
          </p:cNvSpPr>
          <p:nvPr>
            <p:ph type="subTitle" idx="1"/>
          </p:nvPr>
        </p:nvSpPr>
        <p:spPr>
          <a:xfrm>
            <a:off x="1215913" y="1518633"/>
            <a:ext cx="7290810" cy="486054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8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mosquée vous informe </a:t>
            </a:r>
          </a:p>
        </p:txBody>
      </p:sp>
    </p:spTree>
    <p:extLst>
      <p:ext uri="{BB962C8B-B14F-4D97-AF65-F5344CB8AC3E}">
        <p14:creationId xmlns:p14="http://schemas.microsoft.com/office/powerpoint/2010/main" val="388956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3414738" y="11587"/>
            <a:ext cx="5765779" cy="858974"/>
          </a:xfrm>
        </p:spPr>
        <p:txBody>
          <a:bodyPr/>
          <a:lstStyle/>
          <a:p>
            <a:r>
              <a:rPr lang="fr-F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Sous-titre 2"/>
          <p:cNvSpPr>
            <a:spLocks noGrp="1"/>
          </p:cNvSpPr>
          <p:nvPr>
            <p:ph type="subTitle" idx="1"/>
          </p:nvPr>
        </p:nvSpPr>
        <p:spPr>
          <a:xfrm>
            <a:off x="1403648" y="1563638"/>
            <a:ext cx="6400800" cy="486054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6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Voici l’URL de votre mosquée</a:t>
            </a:r>
          </a:p>
        </p:txBody>
      </p:sp>
    </p:spTree>
    <p:extLst>
      <p:ext uri="{BB962C8B-B14F-4D97-AF65-F5344CB8AC3E}">
        <p14:creationId xmlns:p14="http://schemas.microsoft.com/office/powerpoint/2010/main" val="100822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3414738" y="11587"/>
            <a:ext cx="5765779" cy="858974"/>
          </a:xfrm>
        </p:spPr>
        <p:txBody>
          <a:bodyPr/>
          <a:lstStyle/>
          <a:p>
            <a:r>
              <a:rPr lang="fr-F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Sous-titre 2"/>
          <p:cNvSpPr>
            <a:spLocks noGrp="1"/>
          </p:cNvSpPr>
          <p:nvPr>
            <p:ph type="subTitle" idx="1"/>
          </p:nvPr>
        </p:nvSpPr>
        <p:spPr>
          <a:xfrm>
            <a:off x="1331640" y="1131591"/>
            <a:ext cx="6400800" cy="1440160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 er jour du ramadan sera le 16 mai 2018 Inchallah</a:t>
            </a:r>
          </a:p>
        </p:txBody>
      </p:sp>
      <p:sp>
        <p:nvSpPr>
          <p:cNvPr id="6" name="Sous-titre 2"/>
          <p:cNvSpPr txBox="1">
            <a:spLocks/>
          </p:cNvSpPr>
          <p:nvPr/>
        </p:nvSpPr>
        <p:spPr>
          <a:xfrm>
            <a:off x="19981" y="4646736"/>
            <a:ext cx="1080206" cy="486054"/>
          </a:xfrm>
          <a:prstGeom prst="rect">
            <a:avLst/>
          </a:prstGeom>
        </p:spPr>
        <p:txBody>
          <a:bodyPr vert="horz" lIns="91393" tIns="45698" rIns="91393" bIns="45698" rtlCol="0">
            <a:normAutofit fontScale="70000" lnSpcReduction="20000"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4400" b="1" dirty="0">
              <a:ln w="11430"/>
              <a:gradFill>
                <a:gsLst>
                  <a:gs pos="0">
                    <a:srgbClr val="F79646">
                      <a:tint val="90000"/>
                      <a:satMod val="120000"/>
                    </a:srgbClr>
                  </a:gs>
                  <a:gs pos="25000">
                    <a:srgbClr val="F79646">
                      <a:tint val="93000"/>
                      <a:satMod val="120000"/>
                    </a:srgbClr>
                  </a:gs>
                  <a:gs pos="50000">
                    <a:srgbClr val="F79646">
                      <a:shade val="89000"/>
                      <a:satMod val="110000"/>
                    </a:srgbClr>
                  </a:gs>
                  <a:gs pos="75000">
                    <a:srgbClr val="F79646">
                      <a:tint val="93000"/>
                      <a:satMod val="120000"/>
                    </a:srgbClr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33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3414738" y="11589"/>
            <a:ext cx="5765779" cy="494434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Mawaqit.net</a:t>
            </a:r>
            <a:endParaRPr lang="fr-FR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Sous-titre 2"/>
          <p:cNvSpPr>
            <a:spLocks noGrp="1"/>
          </p:cNvSpPr>
          <p:nvPr>
            <p:ph type="subTitle" idx="1"/>
          </p:nvPr>
        </p:nvSpPr>
        <p:spPr>
          <a:xfrm>
            <a:off x="868738" y="1437624"/>
            <a:ext cx="7482304" cy="486054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8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l’heure du </a:t>
            </a:r>
            <a:r>
              <a:rPr lang="fr-FR" sz="80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Imsek</a:t>
            </a:r>
            <a:r>
              <a:rPr lang="fr-FR" sz="8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fr-FR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(20 mn avant le Fajr)</a:t>
            </a:r>
          </a:p>
        </p:txBody>
      </p:sp>
      <p:sp>
        <p:nvSpPr>
          <p:cNvPr id="6" name="Sous-titre 2"/>
          <p:cNvSpPr txBox="1">
            <a:spLocks/>
          </p:cNvSpPr>
          <p:nvPr/>
        </p:nvSpPr>
        <p:spPr>
          <a:xfrm>
            <a:off x="19981" y="4646736"/>
            <a:ext cx="1080206" cy="486054"/>
          </a:xfrm>
          <a:prstGeom prst="rect">
            <a:avLst/>
          </a:prstGeom>
        </p:spPr>
        <p:txBody>
          <a:bodyPr vert="horz" lIns="91393" tIns="45698" rIns="91393" bIns="45698" rtlCol="0">
            <a:normAutofit fontScale="70000" lnSpcReduction="20000"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4400" b="1" dirty="0">
              <a:ln w="11430"/>
              <a:gradFill>
                <a:gsLst>
                  <a:gs pos="0">
                    <a:srgbClr val="F79646">
                      <a:tint val="90000"/>
                      <a:satMod val="120000"/>
                    </a:srgbClr>
                  </a:gs>
                  <a:gs pos="25000">
                    <a:srgbClr val="F79646">
                      <a:tint val="93000"/>
                      <a:satMod val="120000"/>
                    </a:srgbClr>
                  </a:gs>
                  <a:gs pos="50000">
                    <a:srgbClr val="F79646">
                      <a:shade val="89000"/>
                      <a:satMod val="110000"/>
                    </a:srgbClr>
                  </a:gs>
                  <a:gs pos="75000">
                    <a:srgbClr val="F79646">
                      <a:tint val="93000"/>
                      <a:satMod val="120000"/>
                    </a:srgbClr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23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3414738" y="11587"/>
            <a:ext cx="5765779" cy="858974"/>
          </a:xfrm>
        </p:spPr>
        <p:txBody>
          <a:bodyPr/>
          <a:lstStyle/>
          <a:p>
            <a:r>
              <a:rPr lang="fr-F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Sous-titre 2"/>
          <p:cNvSpPr>
            <a:spLocks noGrp="1"/>
          </p:cNvSpPr>
          <p:nvPr>
            <p:ph type="subTitle" idx="1"/>
          </p:nvPr>
        </p:nvSpPr>
        <p:spPr>
          <a:xfrm>
            <a:off x="868738" y="1635652"/>
            <a:ext cx="7482304" cy="1822703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texte  : </a:t>
            </a:r>
          </a:p>
          <a:p>
            <a:r>
              <a:rPr lang="fr-FR" sz="5400" b="1" spc="50" dirty="0">
                <a:ln w="11430"/>
                <a:solidFill>
                  <a:srgbClr val="00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Salât Al-Aîd à 08h00</a:t>
            </a:r>
          </a:p>
        </p:txBody>
      </p:sp>
      <p:sp>
        <p:nvSpPr>
          <p:cNvPr id="6" name="Sous-titre 2"/>
          <p:cNvSpPr txBox="1">
            <a:spLocks/>
          </p:cNvSpPr>
          <p:nvPr/>
        </p:nvSpPr>
        <p:spPr>
          <a:xfrm>
            <a:off x="19981" y="4646736"/>
            <a:ext cx="1080206" cy="486054"/>
          </a:xfrm>
          <a:prstGeom prst="rect">
            <a:avLst/>
          </a:prstGeom>
        </p:spPr>
        <p:txBody>
          <a:bodyPr vert="horz" lIns="91393" tIns="45698" rIns="91393" bIns="45698" rtlCol="0">
            <a:normAutofit fontScale="70000" lnSpcReduction="20000"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4400" b="1" dirty="0">
              <a:ln w="11430"/>
              <a:gradFill>
                <a:gsLst>
                  <a:gs pos="0">
                    <a:srgbClr val="F79646">
                      <a:tint val="90000"/>
                      <a:satMod val="120000"/>
                    </a:srgbClr>
                  </a:gs>
                  <a:gs pos="25000">
                    <a:srgbClr val="F79646">
                      <a:tint val="93000"/>
                      <a:satMod val="120000"/>
                    </a:srgbClr>
                  </a:gs>
                  <a:gs pos="50000">
                    <a:srgbClr val="F79646">
                      <a:shade val="89000"/>
                      <a:satMod val="110000"/>
                    </a:srgbClr>
                  </a:gs>
                  <a:gs pos="75000">
                    <a:srgbClr val="F79646">
                      <a:tint val="93000"/>
                      <a:satMod val="120000"/>
                    </a:srgbClr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33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3414738" y="11587"/>
            <a:ext cx="5765779" cy="858974"/>
          </a:xfrm>
        </p:spPr>
        <p:txBody>
          <a:bodyPr/>
          <a:lstStyle/>
          <a:p>
            <a:r>
              <a:rPr lang="fr-F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>
          <a:xfrm>
            <a:off x="899592" y="1563644"/>
            <a:ext cx="7482304" cy="1822703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texte  : </a:t>
            </a:r>
          </a:p>
          <a:p>
            <a:r>
              <a:rPr lang="fr-FR" sz="5400" b="1" spc="50" dirty="0">
                <a:ln w="11430"/>
                <a:solidFill>
                  <a:srgbClr val="00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Collecte d’argent ce vendredi </a:t>
            </a:r>
          </a:p>
        </p:txBody>
      </p:sp>
    </p:spTree>
    <p:extLst>
      <p:ext uri="{BB962C8B-B14F-4D97-AF65-F5344CB8AC3E}">
        <p14:creationId xmlns:p14="http://schemas.microsoft.com/office/powerpoint/2010/main" val="28466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4355976" y="267494"/>
            <a:ext cx="4955689" cy="494434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>
          <a:xfrm>
            <a:off x="868738" y="1923684"/>
            <a:ext cx="7482304" cy="1822703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texte  : </a:t>
            </a:r>
          </a:p>
          <a:p>
            <a:r>
              <a:rPr lang="fr-FR" sz="5400" b="1" spc="50" dirty="0">
                <a:ln w="11430"/>
                <a:solidFill>
                  <a:srgbClr val="00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Jumu’a à 14h toute l’année</a:t>
            </a:r>
          </a:p>
        </p:txBody>
      </p:sp>
    </p:spTree>
    <p:extLst>
      <p:ext uri="{BB962C8B-B14F-4D97-AF65-F5344CB8AC3E}">
        <p14:creationId xmlns:p14="http://schemas.microsoft.com/office/powerpoint/2010/main" val="359331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 rot="19054595">
            <a:off x="5474504" y="999475"/>
            <a:ext cx="4018911" cy="2954534"/>
            <a:chOff x="323528" y="699542"/>
            <a:chExt cx="3528392" cy="151216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" name="Rectangle à coins arrondis 3"/>
            <p:cNvSpPr/>
            <p:nvPr/>
          </p:nvSpPr>
          <p:spPr>
            <a:xfrm>
              <a:off x="323528" y="699542"/>
              <a:ext cx="2808312" cy="1296144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à coins arrondis 4"/>
            <p:cNvSpPr/>
            <p:nvPr/>
          </p:nvSpPr>
          <p:spPr>
            <a:xfrm>
              <a:off x="1043608" y="915566"/>
              <a:ext cx="2808312" cy="1296144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à coins arrondis 6"/>
          <p:cNvSpPr/>
          <p:nvPr/>
        </p:nvSpPr>
        <p:spPr>
          <a:xfrm>
            <a:off x="395542" y="555528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/>
                <a:solidFill>
                  <a:schemeClr val="accent3"/>
                </a:solidFill>
              </a:rPr>
              <a:t>Votre texte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35496" y="4227936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Votre texte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35496" y="2211711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Votre texte</a:t>
            </a:r>
          </a:p>
        </p:txBody>
      </p:sp>
    </p:spTree>
    <p:extLst>
      <p:ext uri="{BB962C8B-B14F-4D97-AF65-F5344CB8AC3E}">
        <p14:creationId xmlns:p14="http://schemas.microsoft.com/office/powerpoint/2010/main" val="34792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4224828" y="11589"/>
            <a:ext cx="4955689" cy="494434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>
          <a:xfrm>
            <a:off x="868738" y="749053"/>
            <a:ext cx="7482304" cy="1822703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texte  : </a:t>
            </a:r>
          </a:p>
          <a:p>
            <a:r>
              <a:rPr lang="fr-FR" sz="5400" b="1" spc="50" dirty="0">
                <a:ln w="11430"/>
                <a:solidFill>
                  <a:srgbClr val="00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Al-</a:t>
            </a:r>
            <a:r>
              <a:rPr lang="fr-FR" sz="5400" b="1" spc="50" dirty="0" err="1">
                <a:ln w="11430"/>
                <a:solidFill>
                  <a:srgbClr val="00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Iqama</a:t>
            </a:r>
            <a:r>
              <a:rPr lang="fr-FR" sz="5400" b="1" spc="50" dirty="0">
                <a:ln w="11430"/>
                <a:solidFill>
                  <a:srgbClr val="00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tout de suite après le </a:t>
            </a:r>
            <a:r>
              <a:rPr lang="fr-FR" sz="5400" b="1" spc="50" dirty="0" err="1">
                <a:ln w="11430"/>
                <a:solidFill>
                  <a:srgbClr val="00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Adhen</a:t>
            </a:r>
            <a:endParaRPr lang="fr-FR" sz="5400" b="1" spc="50" dirty="0">
              <a:ln w="11430"/>
              <a:solidFill>
                <a:srgbClr val="00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400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4224828" y="11589"/>
            <a:ext cx="4955689" cy="494434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>
          <a:xfrm>
            <a:off x="868738" y="1923684"/>
            <a:ext cx="7482304" cy="1822703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texte :</a:t>
            </a:r>
          </a:p>
          <a:p>
            <a:r>
              <a:rPr lang="fr-FR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</a:p>
          <a:p>
            <a:r>
              <a:rPr lang="fr-FR" sz="5400" b="1" spc="50" dirty="0">
                <a:ln w="11430"/>
                <a:solidFill>
                  <a:srgbClr val="00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Bas de page </a:t>
            </a:r>
          </a:p>
        </p:txBody>
      </p:sp>
    </p:spTree>
    <p:extLst>
      <p:ext uri="{BB962C8B-B14F-4D97-AF65-F5344CB8AC3E}">
        <p14:creationId xmlns:p14="http://schemas.microsoft.com/office/powerpoint/2010/main" val="334956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5868150" y="11589"/>
            <a:ext cx="3312367" cy="494434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>
          <a:xfrm>
            <a:off x="899592" y="1707656"/>
            <a:ext cx="7482304" cy="2187243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texte : </a:t>
            </a:r>
          </a:p>
          <a:p>
            <a:r>
              <a:rPr lang="fr-FR" sz="5400" b="1" spc="50" dirty="0">
                <a:ln w="11430"/>
                <a:solidFill>
                  <a:srgbClr val="00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1h30 entre Maghrib et ‘Isha toute l’année</a:t>
            </a:r>
          </a:p>
        </p:txBody>
      </p:sp>
    </p:spTree>
    <p:extLst>
      <p:ext uri="{BB962C8B-B14F-4D97-AF65-F5344CB8AC3E}">
        <p14:creationId xmlns:p14="http://schemas.microsoft.com/office/powerpoint/2010/main" val="100035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4224828" y="11589"/>
            <a:ext cx="4955689" cy="494434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>
          <a:xfrm>
            <a:off x="868738" y="1842671"/>
            <a:ext cx="7482304" cy="2187243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texte : </a:t>
            </a:r>
          </a:p>
          <a:p>
            <a:r>
              <a:rPr lang="fr-FR" sz="5400" b="1" spc="50" dirty="0">
                <a:ln w="11430"/>
                <a:solidFill>
                  <a:srgbClr val="00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texte</a:t>
            </a:r>
          </a:p>
        </p:txBody>
      </p:sp>
    </p:spTree>
    <p:extLst>
      <p:ext uri="{BB962C8B-B14F-4D97-AF65-F5344CB8AC3E}">
        <p14:creationId xmlns:p14="http://schemas.microsoft.com/office/powerpoint/2010/main" val="276482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6228184" y="123478"/>
            <a:ext cx="2971379" cy="494434"/>
          </a:xfrm>
        </p:spPr>
        <p:txBody>
          <a:bodyPr>
            <a:noAutofit/>
          </a:bodyPr>
          <a:lstStyle/>
          <a:p>
            <a:r>
              <a:rPr lang="fr-F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  <a:endParaRPr lang="fr-FR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>
          <a:xfrm>
            <a:off x="868738" y="1842671"/>
            <a:ext cx="7482304" cy="2187243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texte : </a:t>
            </a:r>
          </a:p>
          <a:p>
            <a:r>
              <a:rPr lang="fr-FR" sz="5400" b="1" spc="50" dirty="0">
                <a:ln w="11430"/>
                <a:solidFill>
                  <a:srgbClr val="00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Invocations et Hadiths</a:t>
            </a:r>
          </a:p>
        </p:txBody>
      </p:sp>
    </p:spTree>
    <p:extLst>
      <p:ext uri="{BB962C8B-B14F-4D97-AF65-F5344CB8AC3E}">
        <p14:creationId xmlns:p14="http://schemas.microsoft.com/office/powerpoint/2010/main" val="96058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4188311" y="483518"/>
            <a:ext cx="4955689" cy="494434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>
          <a:xfrm>
            <a:off x="1834510" y="2085698"/>
            <a:ext cx="7482304" cy="2187243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Votre texte : </a:t>
            </a:r>
          </a:p>
          <a:p>
            <a:r>
              <a:rPr lang="fr-FR" sz="4800" b="1" spc="50" dirty="0">
                <a:ln w="11430"/>
                <a:solidFill>
                  <a:srgbClr val="00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Thèmes</a:t>
            </a:r>
          </a:p>
        </p:txBody>
      </p:sp>
    </p:spTree>
    <p:extLst>
      <p:ext uri="{BB962C8B-B14F-4D97-AF65-F5344CB8AC3E}">
        <p14:creationId xmlns:p14="http://schemas.microsoft.com/office/powerpoint/2010/main" val="407804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3923928" y="4299942"/>
            <a:ext cx="4955689" cy="494434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>
          <a:xfrm>
            <a:off x="868738" y="1842671"/>
            <a:ext cx="7482304" cy="2187243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texte : </a:t>
            </a:r>
          </a:p>
          <a:p>
            <a:r>
              <a:rPr lang="fr-FR" sz="4800" b="1" spc="50" dirty="0">
                <a:ln w="11430"/>
                <a:solidFill>
                  <a:srgbClr val="00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Affichage</a:t>
            </a:r>
          </a:p>
        </p:txBody>
      </p:sp>
    </p:spTree>
    <p:extLst>
      <p:ext uri="{BB962C8B-B14F-4D97-AF65-F5344CB8AC3E}">
        <p14:creationId xmlns:p14="http://schemas.microsoft.com/office/powerpoint/2010/main" val="321484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4224828" y="11589"/>
            <a:ext cx="4955689" cy="494434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>
          <a:xfrm>
            <a:off x="868738" y="1635646"/>
            <a:ext cx="7482304" cy="2025224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Votre texte </a:t>
            </a:r>
            <a:r>
              <a:rPr lang="fr-FR" sz="4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 </a:t>
            </a:r>
          </a:p>
          <a:p>
            <a:r>
              <a:rPr lang="fr-FR" sz="4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Votre texte </a:t>
            </a:r>
          </a:p>
        </p:txBody>
      </p:sp>
    </p:spTree>
    <p:extLst>
      <p:ext uri="{BB962C8B-B14F-4D97-AF65-F5344CB8AC3E}">
        <p14:creationId xmlns:p14="http://schemas.microsoft.com/office/powerpoint/2010/main" val="153923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4198832" y="339502"/>
            <a:ext cx="4955689" cy="494434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>
          <a:xfrm>
            <a:off x="899592" y="1707656"/>
            <a:ext cx="7482304" cy="2187243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texte : </a:t>
            </a:r>
          </a:p>
          <a:p>
            <a:r>
              <a:rPr lang="fr-FR" sz="4800" b="1" spc="50" dirty="0">
                <a:ln w="11430"/>
                <a:solidFill>
                  <a:srgbClr val="00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texte</a:t>
            </a:r>
          </a:p>
        </p:txBody>
      </p:sp>
    </p:spTree>
    <p:extLst>
      <p:ext uri="{BB962C8B-B14F-4D97-AF65-F5344CB8AC3E}">
        <p14:creationId xmlns:p14="http://schemas.microsoft.com/office/powerpoint/2010/main" val="20209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4230869" y="195486"/>
            <a:ext cx="4955689" cy="494434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>
          <a:xfrm>
            <a:off x="868738" y="1842671"/>
            <a:ext cx="7482304" cy="2187243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texte : </a:t>
            </a:r>
          </a:p>
          <a:p>
            <a:r>
              <a:rPr lang="fr-FR" sz="4800" b="1" spc="50" dirty="0">
                <a:ln w="11430"/>
                <a:solidFill>
                  <a:srgbClr val="00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texte</a:t>
            </a:r>
          </a:p>
        </p:txBody>
      </p:sp>
    </p:spTree>
    <p:extLst>
      <p:ext uri="{BB962C8B-B14F-4D97-AF65-F5344CB8AC3E}">
        <p14:creationId xmlns:p14="http://schemas.microsoft.com/office/powerpoint/2010/main" val="39582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 rot="19634754">
            <a:off x="5907743" y="227322"/>
            <a:ext cx="4905263" cy="4515966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à coins arrondis 2"/>
          <p:cNvSpPr/>
          <p:nvPr/>
        </p:nvSpPr>
        <p:spPr>
          <a:xfrm>
            <a:off x="539554" y="627534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Votre texte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258574" y="2504985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b="1" i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Votre texte</a:t>
            </a:r>
          </a:p>
        </p:txBody>
      </p:sp>
    </p:spTree>
    <p:extLst>
      <p:ext uri="{BB962C8B-B14F-4D97-AF65-F5344CB8AC3E}">
        <p14:creationId xmlns:p14="http://schemas.microsoft.com/office/powerpoint/2010/main" val="225774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4198117" y="195486"/>
            <a:ext cx="4955689" cy="494434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>
          <a:xfrm>
            <a:off x="899592" y="1635647"/>
            <a:ext cx="7482304" cy="2187243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Votre texte </a:t>
            </a:r>
            <a:r>
              <a:rPr lang="fr-FR" sz="4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 </a:t>
            </a:r>
          </a:p>
          <a:p>
            <a:r>
              <a:rPr lang="fr-FR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Votre texte </a:t>
            </a:r>
          </a:p>
        </p:txBody>
      </p:sp>
    </p:spTree>
    <p:extLst>
      <p:ext uri="{BB962C8B-B14F-4D97-AF65-F5344CB8AC3E}">
        <p14:creationId xmlns:p14="http://schemas.microsoft.com/office/powerpoint/2010/main" val="392743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-36512" y="-164553"/>
            <a:ext cx="3384376" cy="2736304"/>
            <a:chOff x="251520" y="123478"/>
            <a:chExt cx="2376264" cy="194421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Ellipse 4"/>
            <p:cNvSpPr/>
            <p:nvPr/>
          </p:nvSpPr>
          <p:spPr>
            <a:xfrm>
              <a:off x="1259632" y="123478"/>
              <a:ext cx="1368152" cy="1368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Ellipse 3"/>
            <p:cNvSpPr/>
            <p:nvPr/>
          </p:nvSpPr>
          <p:spPr>
            <a:xfrm>
              <a:off x="251520" y="699542"/>
              <a:ext cx="1368152" cy="1368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Rectangle à coins arrondis 6"/>
          <p:cNvSpPr/>
          <p:nvPr/>
        </p:nvSpPr>
        <p:spPr>
          <a:xfrm>
            <a:off x="3707904" y="483519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6600" b="1" dirty="0" err="1">
                <a:ln/>
                <a:solidFill>
                  <a:schemeClr val="accent3"/>
                </a:solidFill>
              </a:rPr>
              <a:t>Zaket</a:t>
            </a:r>
            <a:r>
              <a:rPr lang="fr-FR" sz="6600" b="1" dirty="0">
                <a:ln/>
                <a:solidFill>
                  <a:schemeClr val="accent3"/>
                </a:solidFill>
              </a:rPr>
              <a:t> el-</a:t>
            </a:r>
            <a:r>
              <a:rPr lang="fr-FR" sz="6600" b="1" dirty="0" err="1">
                <a:ln/>
                <a:solidFill>
                  <a:schemeClr val="accent3"/>
                </a:solidFill>
              </a:rPr>
              <a:t>Fitr</a:t>
            </a:r>
            <a:endParaRPr lang="fr-FR" sz="6600" b="1" dirty="0">
              <a:ln/>
              <a:solidFill>
                <a:schemeClr val="accent3"/>
              </a:solidFill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483770" y="2175708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/>
                <a:solidFill>
                  <a:schemeClr val="accent5">
                    <a:tint val="50000"/>
                    <a:satMod val="180000"/>
                  </a:schemeClr>
                </a:solidFill>
              </a:rPr>
              <a:t>Ramadan 2018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251523" y="4155927"/>
            <a:ext cx="799788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7 € par personne</a:t>
            </a:r>
          </a:p>
        </p:txBody>
      </p:sp>
    </p:spTree>
    <p:extLst>
      <p:ext uri="{BB962C8B-B14F-4D97-AF65-F5344CB8AC3E}">
        <p14:creationId xmlns:p14="http://schemas.microsoft.com/office/powerpoint/2010/main" val="312019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3590602" y="339504"/>
            <a:ext cx="5544616" cy="16561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Dou’a clôture du coran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134214" y="771552"/>
            <a:ext cx="3645700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Ramadan 2018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-180526" y="4011912"/>
            <a:ext cx="8928992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fr-FR" sz="48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Demain soir après Tarawih (Qiwem )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563638"/>
            <a:ext cx="2654424" cy="265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1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4224828" y="11589"/>
            <a:ext cx="4955689" cy="494434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>
          <a:xfrm>
            <a:off x="2720375" y="1154096"/>
            <a:ext cx="6364993" cy="2187243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texte : </a:t>
            </a:r>
          </a:p>
          <a:p>
            <a:r>
              <a:rPr lang="fr-FR" sz="4400" b="1" spc="50" dirty="0">
                <a:ln w="11430">
                  <a:solidFill>
                    <a:schemeClr val="tx1"/>
                  </a:solidFill>
                </a:ln>
                <a:solidFill>
                  <a:srgbClr val="00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texte</a:t>
            </a:r>
          </a:p>
        </p:txBody>
      </p:sp>
    </p:spTree>
    <p:extLst>
      <p:ext uri="{BB962C8B-B14F-4D97-AF65-F5344CB8AC3E}">
        <p14:creationId xmlns:p14="http://schemas.microsoft.com/office/powerpoint/2010/main" val="171862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4233923" y="339502"/>
            <a:ext cx="4955689" cy="494434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>
          <a:xfrm>
            <a:off x="868738" y="1752659"/>
            <a:ext cx="7482304" cy="2187243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texte: </a:t>
            </a:r>
          </a:p>
          <a:p>
            <a:r>
              <a:rPr lang="fr-FR" sz="4400" b="1" spc="50" dirty="0">
                <a:ln w="11430"/>
                <a:solidFill>
                  <a:srgbClr val="00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texte</a:t>
            </a:r>
          </a:p>
        </p:txBody>
      </p:sp>
    </p:spTree>
    <p:extLst>
      <p:ext uri="{BB962C8B-B14F-4D97-AF65-F5344CB8AC3E}">
        <p14:creationId xmlns:p14="http://schemas.microsoft.com/office/powerpoint/2010/main" val="210127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4224828" y="11589"/>
            <a:ext cx="4955689" cy="494434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>
          <a:xfrm>
            <a:off x="868738" y="1842671"/>
            <a:ext cx="7482304" cy="2187243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texte : </a:t>
            </a:r>
          </a:p>
          <a:p>
            <a:r>
              <a:rPr lang="fr-FR" sz="5400" b="1" spc="50" dirty="0">
                <a:ln w="11430"/>
                <a:solidFill>
                  <a:srgbClr val="00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Vos annonces</a:t>
            </a:r>
          </a:p>
        </p:txBody>
      </p:sp>
    </p:spTree>
    <p:extLst>
      <p:ext uri="{BB962C8B-B14F-4D97-AF65-F5344CB8AC3E}">
        <p14:creationId xmlns:p14="http://schemas.microsoft.com/office/powerpoint/2010/main" val="62133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4224828" y="11589"/>
            <a:ext cx="4955689" cy="494434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Mawaqit.net</a:t>
            </a: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>
          <a:xfrm>
            <a:off x="868738" y="1842671"/>
            <a:ext cx="7482304" cy="2187243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texte : </a:t>
            </a:r>
          </a:p>
          <a:p>
            <a:r>
              <a:rPr lang="fr-FR" sz="5400" b="1" spc="50" dirty="0">
                <a:ln w="11430"/>
                <a:solidFill>
                  <a:srgbClr val="00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texte</a:t>
            </a:r>
          </a:p>
        </p:txBody>
      </p:sp>
    </p:spTree>
    <p:extLst>
      <p:ext uri="{BB962C8B-B14F-4D97-AF65-F5344CB8AC3E}">
        <p14:creationId xmlns:p14="http://schemas.microsoft.com/office/powerpoint/2010/main" val="5073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4224828" y="349124"/>
            <a:ext cx="4955689" cy="494434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Mawaqit.net</a:t>
            </a:r>
            <a:endParaRPr lang="fr-FR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>
          <a:xfrm>
            <a:off x="637283" y="1842671"/>
            <a:ext cx="7869446" cy="2187243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Votre texte: </a:t>
            </a:r>
          </a:p>
          <a:p>
            <a:r>
              <a:rPr lang="fr-FR" sz="5400" b="1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Votre texte</a:t>
            </a:r>
          </a:p>
        </p:txBody>
      </p:sp>
    </p:spTree>
    <p:extLst>
      <p:ext uri="{BB962C8B-B14F-4D97-AF65-F5344CB8AC3E}">
        <p14:creationId xmlns:p14="http://schemas.microsoft.com/office/powerpoint/2010/main" val="291125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4224828" y="11589"/>
            <a:ext cx="4955689" cy="494434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Mawaqit.net</a:t>
            </a:r>
            <a:endParaRPr lang="fr-FR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>
          <a:xfrm>
            <a:off x="611560" y="627536"/>
            <a:ext cx="7869446" cy="2187243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Informations: </a:t>
            </a:r>
          </a:p>
          <a:p>
            <a:pPr marL="685454" indent="-685454">
              <a:buFontTx/>
              <a:buChar char="-"/>
            </a:pPr>
            <a:r>
              <a:rPr lang="fr-FR" sz="5400" b="1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Votre texte</a:t>
            </a:r>
          </a:p>
          <a:p>
            <a:pPr marL="685454" indent="-685454">
              <a:buFontTx/>
              <a:buChar char="-"/>
            </a:pPr>
            <a:r>
              <a:rPr lang="fr-FR" sz="5400" b="1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 Votre texte</a:t>
            </a:r>
          </a:p>
        </p:txBody>
      </p:sp>
      <p:sp>
        <p:nvSpPr>
          <p:cNvPr id="2" name="Ellipse 1"/>
          <p:cNvSpPr/>
          <p:nvPr/>
        </p:nvSpPr>
        <p:spPr>
          <a:xfrm>
            <a:off x="7884374" y="3867895"/>
            <a:ext cx="1368152" cy="136815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71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à coins arrondis 6"/>
          <p:cNvSpPr/>
          <p:nvPr/>
        </p:nvSpPr>
        <p:spPr>
          <a:xfrm>
            <a:off x="0" y="555528"/>
            <a:ext cx="5544616" cy="16561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Dou’a clôture du coran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251520" y="2787774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Ramadan 2018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-180526" y="4011912"/>
            <a:ext cx="8928992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fr-FR" sz="48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Demain soir après Tarawih (Qiwem )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008734"/>
            <a:ext cx="2654424" cy="265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8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arme 3"/>
          <p:cNvSpPr/>
          <p:nvPr/>
        </p:nvSpPr>
        <p:spPr>
          <a:xfrm>
            <a:off x="5852269" y="267496"/>
            <a:ext cx="4517954" cy="5256584"/>
          </a:xfrm>
          <a:prstGeom prst="teardrop">
            <a:avLst>
              <a:gd name="adj" fmla="val 144243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endParaRPr lang="fr-F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à coins arrondis 2"/>
          <p:cNvSpPr/>
          <p:nvPr/>
        </p:nvSpPr>
        <p:spPr>
          <a:xfrm>
            <a:off x="395542" y="555528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/>
                <a:solidFill>
                  <a:schemeClr val="accent3"/>
                </a:solidFill>
              </a:rPr>
              <a:t>Votre texte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467544" y="2283720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Votre texte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321322" y="3867894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>
                  <a:solidFill>
                    <a:srgbClr val="00FF00"/>
                  </a:solidFill>
                </a:ln>
                <a:solidFill>
                  <a:srgbClr val="00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Votre texte</a:t>
            </a:r>
          </a:p>
        </p:txBody>
      </p:sp>
    </p:spTree>
    <p:extLst>
      <p:ext uri="{BB962C8B-B14F-4D97-AF65-F5344CB8AC3E}">
        <p14:creationId xmlns:p14="http://schemas.microsoft.com/office/powerpoint/2010/main" val="7383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-180528" y="-164553"/>
            <a:ext cx="3384376" cy="2736304"/>
            <a:chOff x="251520" y="123478"/>
            <a:chExt cx="2376264" cy="194421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Ellipse 4"/>
            <p:cNvSpPr/>
            <p:nvPr/>
          </p:nvSpPr>
          <p:spPr>
            <a:xfrm>
              <a:off x="1259632" y="123478"/>
              <a:ext cx="1368152" cy="1368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Ellipse 3"/>
            <p:cNvSpPr/>
            <p:nvPr/>
          </p:nvSpPr>
          <p:spPr>
            <a:xfrm>
              <a:off x="251520" y="699542"/>
              <a:ext cx="1368152" cy="1368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Rectangle à coins arrondis 6"/>
          <p:cNvSpPr/>
          <p:nvPr/>
        </p:nvSpPr>
        <p:spPr>
          <a:xfrm>
            <a:off x="3707904" y="483519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/>
                <a:solidFill>
                  <a:schemeClr val="accent3"/>
                </a:solidFill>
              </a:rPr>
              <a:t>Votre texte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2483770" y="2175708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/>
                <a:solidFill>
                  <a:schemeClr val="accent5">
                    <a:tint val="50000"/>
                    <a:satMod val="180000"/>
                  </a:schemeClr>
                </a:solidFill>
              </a:rPr>
              <a:t>Votre texte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822588" y="4011912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Votre texte</a:t>
            </a:r>
          </a:p>
        </p:txBody>
      </p:sp>
    </p:spTree>
    <p:extLst>
      <p:ext uri="{BB962C8B-B14F-4D97-AF65-F5344CB8AC3E}">
        <p14:creationId xmlns:p14="http://schemas.microsoft.com/office/powerpoint/2010/main" val="167870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-180528" y="-164553"/>
            <a:ext cx="3384376" cy="2736304"/>
            <a:chOff x="251520" y="123478"/>
            <a:chExt cx="2376264" cy="194421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Ellipse 4"/>
            <p:cNvSpPr/>
            <p:nvPr/>
          </p:nvSpPr>
          <p:spPr>
            <a:xfrm>
              <a:off x="1259632" y="123478"/>
              <a:ext cx="1368152" cy="1368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Ellipse 3"/>
            <p:cNvSpPr/>
            <p:nvPr/>
          </p:nvSpPr>
          <p:spPr>
            <a:xfrm>
              <a:off x="251520" y="699542"/>
              <a:ext cx="1368152" cy="1368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à coins arrondis 6"/>
          <p:cNvSpPr/>
          <p:nvPr/>
        </p:nvSpPr>
        <p:spPr>
          <a:xfrm>
            <a:off x="3707904" y="483519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/>
                <a:solidFill>
                  <a:schemeClr val="accent3"/>
                </a:solidFill>
              </a:rPr>
              <a:t>Inscriptions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2483770" y="2175708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/>
                <a:solidFill>
                  <a:schemeClr val="accent5">
                    <a:tint val="50000"/>
                    <a:satMod val="180000"/>
                  </a:schemeClr>
                </a:solidFill>
              </a:rPr>
              <a:t>Hajj 2019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822588" y="4011912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fr-FR" sz="6600" b="1" dirty="0" err="1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Omra</a:t>
            </a:r>
            <a:r>
              <a:rPr lang="fr-FR" sz="66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71815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-36512" y="-164553"/>
            <a:ext cx="3384376" cy="2736304"/>
            <a:chOff x="251520" y="123478"/>
            <a:chExt cx="2376264" cy="194421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Ellipse 4"/>
            <p:cNvSpPr/>
            <p:nvPr/>
          </p:nvSpPr>
          <p:spPr>
            <a:xfrm>
              <a:off x="1259632" y="123478"/>
              <a:ext cx="1368152" cy="1368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Ellipse 3"/>
            <p:cNvSpPr/>
            <p:nvPr/>
          </p:nvSpPr>
          <p:spPr>
            <a:xfrm>
              <a:off x="251520" y="699542"/>
              <a:ext cx="1368152" cy="1368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à coins arrondis 6"/>
          <p:cNvSpPr/>
          <p:nvPr/>
        </p:nvSpPr>
        <p:spPr>
          <a:xfrm>
            <a:off x="3707904" y="483519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6600" b="1" dirty="0" err="1">
                <a:ln/>
                <a:solidFill>
                  <a:schemeClr val="accent3"/>
                </a:solidFill>
              </a:rPr>
              <a:t>Zaket</a:t>
            </a:r>
            <a:r>
              <a:rPr lang="fr-FR" sz="6600" b="1" dirty="0">
                <a:ln/>
                <a:solidFill>
                  <a:schemeClr val="accent3"/>
                </a:solidFill>
              </a:rPr>
              <a:t> el-Mel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2483770" y="2175708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fr-FR" sz="6600" b="1" dirty="0" err="1">
                <a:ln/>
                <a:solidFill>
                  <a:schemeClr val="accent5">
                    <a:tint val="50000"/>
                    <a:satMod val="180000"/>
                  </a:schemeClr>
                </a:solidFill>
              </a:rPr>
              <a:t>Nisâb</a:t>
            </a:r>
            <a:r>
              <a:rPr lang="fr-FR" sz="6600" b="1" dirty="0">
                <a:ln/>
                <a:solidFill>
                  <a:schemeClr val="accent5">
                    <a:tint val="50000"/>
                    <a:satMod val="180000"/>
                  </a:schemeClr>
                </a:solidFill>
              </a:rPr>
              <a:t> 2018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251523" y="4155927"/>
            <a:ext cx="799788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3520 €</a:t>
            </a:r>
          </a:p>
        </p:txBody>
      </p:sp>
    </p:spTree>
    <p:extLst>
      <p:ext uri="{BB962C8B-B14F-4D97-AF65-F5344CB8AC3E}">
        <p14:creationId xmlns:p14="http://schemas.microsoft.com/office/powerpoint/2010/main" val="41222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-36512" y="-164553"/>
            <a:ext cx="3384376" cy="2736304"/>
            <a:chOff x="251520" y="123478"/>
            <a:chExt cx="2376264" cy="194421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Ellipse 4"/>
            <p:cNvSpPr/>
            <p:nvPr/>
          </p:nvSpPr>
          <p:spPr>
            <a:xfrm>
              <a:off x="1259632" y="123478"/>
              <a:ext cx="1368152" cy="1368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Ellipse 3"/>
            <p:cNvSpPr/>
            <p:nvPr/>
          </p:nvSpPr>
          <p:spPr>
            <a:xfrm>
              <a:off x="251520" y="699542"/>
              <a:ext cx="1368152" cy="1368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à coins arrondis 6"/>
          <p:cNvSpPr/>
          <p:nvPr/>
        </p:nvSpPr>
        <p:spPr>
          <a:xfrm>
            <a:off x="3566127" y="490518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6600" b="1" dirty="0" err="1">
                <a:ln/>
                <a:solidFill>
                  <a:schemeClr val="accent3"/>
                </a:solidFill>
              </a:rPr>
              <a:t>Fatour</a:t>
            </a:r>
            <a:r>
              <a:rPr lang="fr-FR" sz="6600" b="1" dirty="0">
                <a:ln/>
                <a:solidFill>
                  <a:schemeClr val="accent3"/>
                </a:solidFill>
              </a:rPr>
              <a:t> collectif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2483770" y="2175708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/>
                <a:solidFill>
                  <a:schemeClr val="accent5">
                    <a:tint val="50000"/>
                    <a:satMod val="180000"/>
                  </a:schemeClr>
                </a:solidFill>
              </a:rPr>
              <a:t>Ramadan 2018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95764" y="4164855"/>
            <a:ext cx="8928992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fr-FR" sz="48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Tous les jours dans votre mosquée</a:t>
            </a:r>
          </a:p>
        </p:txBody>
      </p:sp>
    </p:spTree>
    <p:extLst>
      <p:ext uri="{BB962C8B-B14F-4D97-AF65-F5344CB8AC3E}">
        <p14:creationId xmlns:p14="http://schemas.microsoft.com/office/powerpoint/2010/main" val="174683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à coins arrondis 6"/>
          <p:cNvSpPr/>
          <p:nvPr/>
        </p:nvSpPr>
        <p:spPr>
          <a:xfrm>
            <a:off x="3566127" y="627534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/>
                <a:solidFill>
                  <a:schemeClr val="accent3"/>
                </a:solidFill>
              </a:rPr>
              <a:t>Salat Tahadjoud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2483770" y="2355726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/>
                <a:solidFill>
                  <a:schemeClr val="accent5">
                    <a:tint val="50000"/>
                    <a:satMod val="180000"/>
                  </a:schemeClr>
                </a:solidFill>
              </a:rPr>
              <a:t>Ramadan 2018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95764" y="3939903"/>
            <a:ext cx="8928992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fr-FR" sz="48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Pendant les 10 jours dans votre mosquée à 2h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380578"/>
            <a:ext cx="237626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3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à coins arrondis 6"/>
          <p:cNvSpPr/>
          <p:nvPr/>
        </p:nvSpPr>
        <p:spPr>
          <a:xfrm>
            <a:off x="3566127" y="627534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/>
                <a:solidFill>
                  <a:schemeClr val="accent3"/>
                </a:solidFill>
              </a:rPr>
              <a:t>Dou’a clôture du coran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2483770" y="2175708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/>
                <a:solidFill>
                  <a:schemeClr val="accent5">
                    <a:tint val="50000"/>
                    <a:satMod val="180000"/>
                  </a:schemeClr>
                </a:solidFill>
              </a:rPr>
              <a:t>Ramadan 2018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95764" y="3939903"/>
            <a:ext cx="8928992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fr-FR" sz="48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Demain soir après Tarawih (Qiwem )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189513"/>
            <a:ext cx="194421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4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52114" y="231491"/>
            <a:ext cx="9039774" cy="3780419"/>
            <a:chOff x="992560" y="355282"/>
            <a:chExt cx="7920880" cy="3303984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" name="Rectangle à coins arrondis 6"/>
            <p:cNvSpPr/>
            <p:nvPr/>
          </p:nvSpPr>
          <p:spPr>
            <a:xfrm>
              <a:off x="4961384" y="355282"/>
              <a:ext cx="2223864" cy="3303984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scene3d>
              <a:camera prst="perspectiveRigh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5" name="Rectangle à coins arrondis 4"/>
            <p:cNvSpPr/>
            <p:nvPr/>
          </p:nvSpPr>
          <p:spPr>
            <a:xfrm>
              <a:off x="7185248" y="597494"/>
              <a:ext cx="1728192" cy="288032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scene3d>
              <a:camera prst="perspectiveRigh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720752" y="355282"/>
              <a:ext cx="2223864" cy="3303984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scene3d>
              <a:camera prst="perspectiveLef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4" name="Rectangle à coins arrondis 3"/>
            <p:cNvSpPr/>
            <p:nvPr/>
          </p:nvSpPr>
          <p:spPr>
            <a:xfrm>
              <a:off x="992560" y="550960"/>
              <a:ext cx="1728192" cy="288032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scene3d>
              <a:camera prst="perspectiveLef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127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52114" y="231491"/>
            <a:ext cx="9039774" cy="3780419"/>
            <a:chOff x="992560" y="355282"/>
            <a:chExt cx="7920880" cy="3303984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" name="Rectangle à coins arrondis 6"/>
            <p:cNvSpPr/>
            <p:nvPr/>
          </p:nvSpPr>
          <p:spPr>
            <a:xfrm>
              <a:off x="4961384" y="355282"/>
              <a:ext cx="2223864" cy="3303984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scene3d>
              <a:camera prst="perspectiveRigh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5" name="Rectangle à coins arrondis 4"/>
            <p:cNvSpPr/>
            <p:nvPr/>
          </p:nvSpPr>
          <p:spPr>
            <a:xfrm>
              <a:off x="7185248" y="597494"/>
              <a:ext cx="1728192" cy="288032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scene3d>
              <a:camera prst="perspectiveRigh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720752" y="355282"/>
              <a:ext cx="2223864" cy="3303984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scene3d>
              <a:camera prst="perspectiveLef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4" name="Rectangle à coins arrondis 3"/>
            <p:cNvSpPr/>
            <p:nvPr/>
          </p:nvSpPr>
          <p:spPr>
            <a:xfrm>
              <a:off x="992560" y="550960"/>
              <a:ext cx="1728192" cy="288032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scene3d>
              <a:camera prst="perspectiveLef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22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52114" y="231491"/>
            <a:ext cx="9039774" cy="3780419"/>
            <a:chOff x="992560" y="355282"/>
            <a:chExt cx="7920880" cy="3303984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" name="Rectangle à coins arrondis 6"/>
            <p:cNvSpPr/>
            <p:nvPr/>
          </p:nvSpPr>
          <p:spPr>
            <a:xfrm>
              <a:off x="4961384" y="355282"/>
              <a:ext cx="2223864" cy="3303984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scene3d>
              <a:camera prst="perspectiveRigh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5" name="Rectangle à coins arrondis 4"/>
            <p:cNvSpPr/>
            <p:nvPr/>
          </p:nvSpPr>
          <p:spPr>
            <a:xfrm>
              <a:off x="7185248" y="597494"/>
              <a:ext cx="1728192" cy="288032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scene3d>
              <a:camera prst="perspectiveRigh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720752" y="355282"/>
              <a:ext cx="2223864" cy="3303984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scene3d>
              <a:camera prst="perspectiveLef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4" name="Rectangle à coins arrondis 3"/>
            <p:cNvSpPr/>
            <p:nvPr/>
          </p:nvSpPr>
          <p:spPr>
            <a:xfrm>
              <a:off x="992560" y="550960"/>
              <a:ext cx="1728192" cy="288032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scene3d>
              <a:camera prst="perspectiveLef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526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52114" y="159483"/>
            <a:ext cx="9039774" cy="3780419"/>
            <a:chOff x="992560" y="355282"/>
            <a:chExt cx="7920880" cy="3303984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" name="Rectangle à coins arrondis 6"/>
            <p:cNvSpPr/>
            <p:nvPr/>
          </p:nvSpPr>
          <p:spPr>
            <a:xfrm>
              <a:off x="4961384" y="355282"/>
              <a:ext cx="2223864" cy="3303984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scene3d>
              <a:camera prst="perspectiveRigh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5" name="Rectangle à coins arrondis 4"/>
            <p:cNvSpPr/>
            <p:nvPr/>
          </p:nvSpPr>
          <p:spPr>
            <a:xfrm>
              <a:off x="7185248" y="597494"/>
              <a:ext cx="1728192" cy="288032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scene3d>
              <a:camera prst="perspectiveRigh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720752" y="355282"/>
              <a:ext cx="2223864" cy="3303984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scene3d>
              <a:camera prst="perspectiveLef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4" name="Rectangle à coins arrondis 3"/>
            <p:cNvSpPr/>
            <p:nvPr/>
          </p:nvSpPr>
          <p:spPr>
            <a:xfrm>
              <a:off x="992560" y="550960"/>
              <a:ext cx="1728192" cy="288032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scene3d>
              <a:camera prst="perspectiveLef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48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ulle ronde 3"/>
          <p:cNvSpPr/>
          <p:nvPr/>
        </p:nvSpPr>
        <p:spPr>
          <a:xfrm rot="776053">
            <a:off x="1131795" y="257240"/>
            <a:ext cx="7462773" cy="4207487"/>
          </a:xfrm>
          <a:prstGeom prst="wedgeEllipseCallout">
            <a:avLst>
              <a:gd name="adj1" fmla="val -54433"/>
              <a:gd name="adj2" fmla="val 985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endParaRPr lang="fr-FR"/>
          </a:p>
        </p:txBody>
      </p:sp>
      <p:sp>
        <p:nvSpPr>
          <p:cNvPr id="3" name="Rectangle à coins arrondis 2"/>
          <p:cNvSpPr/>
          <p:nvPr/>
        </p:nvSpPr>
        <p:spPr>
          <a:xfrm>
            <a:off x="1835698" y="1059582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/>
                <a:solidFill>
                  <a:schemeClr val="accent3"/>
                </a:solidFill>
              </a:rPr>
              <a:t>Votre texte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2555782" y="2488104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6600" b="1" dirty="0">
                <a:ln/>
                <a:solidFill>
                  <a:srgbClr val="00B050"/>
                </a:solidFill>
              </a:rPr>
              <a:t>Votre texte</a:t>
            </a:r>
          </a:p>
        </p:txBody>
      </p:sp>
    </p:spTree>
    <p:extLst>
      <p:ext uri="{BB962C8B-B14F-4D97-AF65-F5344CB8AC3E}">
        <p14:creationId xmlns:p14="http://schemas.microsoft.com/office/powerpoint/2010/main" val="299512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/>
          <p:cNvGrpSpPr/>
          <p:nvPr/>
        </p:nvGrpSpPr>
        <p:grpSpPr>
          <a:xfrm>
            <a:off x="0" y="87474"/>
            <a:ext cx="5364088" cy="2844316"/>
            <a:chOff x="100832" y="44624"/>
            <a:chExt cx="3411848" cy="170548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Étoile à 5 branches 7"/>
            <p:cNvSpPr/>
            <p:nvPr/>
          </p:nvSpPr>
          <p:spPr>
            <a:xfrm>
              <a:off x="100832" y="44624"/>
              <a:ext cx="900000" cy="90000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4" name="Étoile à 5 branches 3"/>
            <p:cNvSpPr/>
            <p:nvPr/>
          </p:nvSpPr>
          <p:spPr>
            <a:xfrm>
              <a:off x="603617" y="54773"/>
              <a:ext cx="1079501" cy="108000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5" name="Étoile à 5 branches 4"/>
            <p:cNvSpPr/>
            <p:nvPr/>
          </p:nvSpPr>
          <p:spPr>
            <a:xfrm>
              <a:off x="1280592" y="188640"/>
              <a:ext cx="1260000" cy="126000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9" name="Étoile à 5 branches 8"/>
            <p:cNvSpPr/>
            <p:nvPr/>
          </p:nvSpPr>
          <p:spPr>
            <a:xfrm>
              <a:off x="2072680" y="310105"/>
              <a:ext cx="1440000" cy="144000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213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52114" y="267494"/>
            <a:ext cx="9039774" cy="3780419"/>
            <a:chOff x="992560" y="355282"/>
            <a:chExt cx="7920880" cy="3303984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" name="Rectangle à coins arrondis 6"/>
            <p:cNvSpPr/>
            <p:nvPr/>
          </p:nvSpPr>
          <p:spPr>
            <a:xfrm>
              <a:off x="4961384" y="355282"/>
              <a:ext cx="2223864" cy="3303984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scene3d>
              <a:camera prst="perspectiveRigh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5" name="Rectangle à coins arrondis 4"/>
            <p:cNvSpPr/>
            <p:nvPr/>
          </p:nvSpPr>
          <p:spPr>
            <a:xfrm>
              <a:off x="7185248" y="597494"/>
              <a:ext cx="1728192" cy="288032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scene3d>
              <a:camera prst="perspectiveRigh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720752" y="355282"/>
              <a:ext cx="2223864" cy="3303984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scene3d>
              <a:camera prst="perspectiveLef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4" name="Rectangle à coins arrondis 3"/>
            <p:cNvSpPr/>
            <p:nvPr/>
          </p:nvSpPr>
          <p:spPr>
            <a:xfrm>
              <a:off x="992560" y="550960"/>
              <a:ext cx="1728192" cy="288032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scene3d>
              <a:camera prst="perspectiveLef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9163"/>
              <a:endParaRPr lang="fr-FR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712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3599386" y="123480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Votre texte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2" y="4011912"/>
            <a:ext cx="482453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Votre texte</a:t>
            </a:r>
          </a:p>
        </p:txBody>
      </p:sp>
    </p:spTree>
    <p:extLst>
      <p:ext uri="{BB962C8B-B14F-4D97-AF65-F5344CB8AC3E}">
        <p14:creationId xmlns:p14="http://schemas.microsoft.com/office/powerpoint/2010/main" val="24133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53973"/>
            <a:ext cx="92551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à coins arrondis 1"/>
          <p:cNvSpPr/>
          <p:nvPr/>
        </p:nvSpPr>
        <p:spPr>
          <a:xfrm>
            <a:off x="143508" y="3867894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fr-FR" sz="66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Votre texte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1331640" y="2787774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Votre texte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275856" y="1728213"/>
            <a:ext cx="5544616" cy="7920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3" tIns="45698" rIns="91393" bIns="45698" rtlCol="0" anchor="ctr"/>
          <a:lstStyle/>
          <a:p>
            <a:pPr algn="ctr"/>
            <a:r>
              <a:rPr lang="fr-FR" sz="6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Votre texte</a:t>
            </a:r>
          </a:p>
        </p:txBody>
      </p:sp>
    </p:spTree>
    <p:extLst>
      <p:ext uri="{BB962C8B-B14F-4D97-AF65-F5344CB8AC3E}">
        <p14:creationId xmlns:p14="http://schemas.microsoft.com/office/powerpoint/2010/main" val="135106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416</Words>
  <Application>Microsoft Office PowerPoint</Application>
  <PresentationFormat>Affichage à l'écran (16:9)</PresentationFormat>
  <Paragraphs>173</Paragraphs>
  <Slides>71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71</vt:i4>
      </vt:variant>
    </vt:vector>
  </HeadingPairs>
  <TitlesOfParts>
    <vt:vector size="74" baseType="lpstr">
      <vt:lpstr>Thème Office</vt:lpstr>
      <vt:lpstr>1_Thème Office</vt:lpstr>
      <vt:lpstr>3_Thème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Mawaqit.net</vt:lpstr>
      <vt:lpstr>Présentation PowerPoint</vt:lpstr>
      <vt:lpstr>Mawaqit.net</vt:lpstr>
      <vt:lpstr>Mawaqit.net</vt:lpstr>
      <vt:lpstr>Mawaqit.net</vt:lpstr>
      <vt:lpstr>Mawaqit.net</vt:lpstr>
      <vt:lpstr>Mawaqit.net</vt:lpstr>
      <vt:lpstr>Mawaqit.net</vt:lpstr>
      <vt:lpstr>Mawaqit.net</vt:lpstr>
      <vt:lpstr>Mawaqit.net</vt:lpstr>
      <vt:lpstr>Mawaqit.net</vt:lpstr>
      <vt:lpstr>Mawaqit.net</vt:lpstr>
      <vt:lpstr>Mawaqit.net</vt:lpstr>
      <vt:lpstr>Mawaqit.net</vt:lpstr>
      <vt:lpstr>Mawaqit.net</vt:lpstr>
      <vt:lpstr>Mawaqit.net</vt:lpstr>
      <vt:lpstr>Mawaqit.net</vt:lpstr>
      <vt:lpstr>Mawaqit.net</vt:lpstr>
      <vt:lpstr>Mawaqit.net</vt:lpstr>
      <vt:lpstr>Mawaqit.net</vt:lpstr>
      <vt:lpstr>Présentation PowerPoint</vt:lpstr>
      <vt:lpstr>Présentation PowerPoint</vt:lpstr>
      <vt:lpstr>Mawaqit.net</vt:lpstr>
      <vt:lpstr>Mawaqit.net</vt:lpstr>
      <vt:lpstr>Mawaqit.net</vt:lpstr>
      <vt:lpstr>Mawaqit.net</vt:lpstr>
      <vt:lpstr>Mawaqit.net</vt:lpstr>
      <vt:lpstr>Mawaqit.net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hotline</dc:creator>
  <cp:lastModifiedBy>hotline</cp:lastModifiedBy>
  <cp:revision>40</cp:revision>
  <dcterms:created xsi:type="dcterms:W3CDTF">2018-05-07T16:34:42Z</dcterms:created>
  <dcterms:modified xsi:type="dcterms:W3CDTF">2018-05-13T08:04:21Z</dcterms:modified>
</cp:coreProperties>
</file>